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4"/>
  </p:handoutMasterIdLst>
  <p:sldIdLst>
    <p:sldId id="256" r:id="rId3"/>
    <p:sldId id="257" r:id="rId5"/>
    <p:sldId id="259" r:id="rId6"/>
    <p:sldId id="261" r:id="rId7"/>
    <p:sldId id="262" r:id="rId8"/>
    <p:sldId id="272" r:id="rId9"/>
    <p:sldId id="273" r:id="rId10"/>
    <p:sldId id="268" r:id="rId11"/>
    <p:sldId id="274" r:id="rId12"/>
    <p:sldId id="269" r:id="rId13"/>
  </p:sldIdLst>
  <p:sldSz cx="12192000" cy="6858000"/>
  <p:notesSz cx="7103745" cy="10234295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2121"/>
        <p:guide pos="38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58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image" Target="../media/image12.jpeg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9" Type="http://schemas.openxmlformats.org/officeDocument/2006/relationships/notesSlide" Target="../notesSlides/notesSlide10.xml"/><Relationship Id="rId38" Type="http://schemas.openxmlformats.org/officeDocument/2006/relationships/slideLayout" Target="../slideLayouts/slideLayout1.xml"/><Relationship Id="rId37" Type="http://schemas.openxmlformats.org/officeDocument/2006/relationships/tags" Target="../tags/tag57.xml"/><Relationship Id="rId36" Type="http://schemas.openxmlformats.org/officeDocument/2006/relationships/tags" Target="../tags/tag56.xml"/><Relationship Id="rId35" Type="http://schemas.openxmlformats.org/officeDocument/2006/relationships/tags" Target="../tags/tag55.xml"/><Relationship Id="rId34" Type="http://schemas.openxmlformats.org/officeDocument/2006/relationships/tags" Target="../tags/tag54.xml"/><Relationship Id="rId33" Type="http://schemas.openxmlformats.org/officeDocument/2006/relationships/tags" Target="../tags/tag53.xml"/><Relationship Id="rId32" Type="http://schemas.openxmlformats.org/officeDocument/2006/relationships/tags" Target="../tags/tag52.xml"/><Relationship Id="rId31" Type="http://schemas.openxmlformats.org/officeDocument/2006/relationships/tags" Target="../tags/tag51.xml"/><Relationship Id="rId30" Type="http://schemas.openxmlformats.org/officeDocument/2006/relationships/tags" Target="../tags/tag50.xml"/><Relationship Id="rId3" Type="http://schemas.openxmlformats.org/officeDocument/2006/relationships/tags" Target="../tags/tag29.xml"/><Relationship Id="rId29" Type="http://schemas.openxmlformats.org/officeDocument/2006/relationships/tags" Target="../tags/tag49.xml"/><Relationship Id="rId28" Type="http://schemas.openxmlformats.org/officeDocument/2006/relationships/tags" Target="../tags/tag48.xml"/><Relationship Id="rId27" Type="http://schemas.openxmlformats.org/officeDocument/2006/relationships/tags" Target="../tags/tag47.xml"/><Relationship Id="rId26" Type="http://schemas.openxmlformats.org/officeDocument/2006/relationships/image" Target="../media/image17.svg"/><Relationship Id="rId25" Type="http://schemas.openxmlformats.org/officeDocument/2006/relationships/image" Target="../media/image16.png"/><Relationship Id="rId24" Type="http://schemas.openxmlformats.org/officeDocument/2006/relationships/tags" Target="../tags/tag46.xml"/><Relationship Id="rId23" Type="http://schemas.openxmlformats.org/officeDocument/2006/relationships/tags" Target="../tags/tag45.xml"/><Relationship Id="rId22" Type="http://schemas.openxmlformats.org/officeDocument/2006/relationships/tags" Target="../tags/tag44.xml"/><Relationship Id="rId21" Type="http://schemas.openxmlformats.org/officeDocument/2006/relationships/tags" Target="../tags/tag43.xml"/><Relationship Id="rId20" Type="http://schemas.openxmlformats.org/officeDocument/2006/relationships/tags" Target="../tags/tag42.xml"/><Relationship Id="rId2" Type="http://schemas.openxmlformats.org/officeDocument/2006/relationships/image" Target="../media/image3.png"/><Relationship Id="rId19" Type="http://schemas.openxmlformats.org/officeDocument/2006/relationships/tags" Target="../tags/tag41.xml"/><Relationship Id="rId18" Type="http://schemas.openxmlformats.org/officeDocument/2006/relationships/tags" Target="../tags/tag40.xml"/><Relationship Id="rId17" Type="http://schemas.openxmlformats.org/officeDocument/2006/relationships/tags" Target="../tags/tag39.xml"/><Relationship Id="rId16" Type="http://schemas.microsoft.com/office/2007/relationships/hdphoto" Target="../media/image15.wdp"/><Relationship Id="rId15" Type="http://schemas.openxmlformats.org/officeDocument/2006/relationships/image" Target="../media/image14.png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image" Target="../media/image1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image" Target="../media/image3.png"/><Relationship Id="rId16" Type="http://schemas.openxmlformats.org/officeDocument/2006/relationships/notesSlide" Target="../notesSlides/notesSlide5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9" Type="http://schemas.openxmlformats.org/officeDocument/2006/relationships/notesSlide" Target="../notesSlides/notesSlide7.xml"/><Relationship Id="rId18" Type="http://schemas.openxmlformats.org/officeDocument/2006/relationships/slideLayout" Target="../slideLayouts/slideLayout1.xml"/><Relationship Id="rId17" Type="http://schemas.openxmlformats.org/officeDocument/2006/relationships/image" Target="../media/image3.png"/><Relationship Id="rId16" Type="http://schemas.openxmlformats.org/officeDocument/2006/relationships/image" Target="../media/image2.png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高效协同供应链赛道-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38990" cy="68846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61930" y="58083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41680" y="56686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33665" y="43948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05" y="5815965"/>
            <a:ext cx="1976120" cy="3689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21030" y="262255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供应链响应效率</a:t>
            </a:r>
            <a:r>
              <a:rPr lang="zh-CN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（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15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分）</a:t>
            </a: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endParaRPr lang="zh-CN" altLang="en-US" sz="24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903511" y="831518"/>
            <a:ext cx="3975735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搭配</a:t>
            </a: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云帆</a:t>
            </a: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OS</a:t>
            </a: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平台生鲜分拣系统</a:t>
            </a: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+</a:t>
            </a: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分拣硬件设备</a:t>
            </a:r>
            <a:b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分拣效率飞升，与手工纸单分拣说再见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9" name="组合 8"/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 rot="10800000">
            <a:off x="480601" y="831518"/>
            <a:ext cx="406400" cy="354965"/>
            <a:chOff x="3213087" y="1347855"/>
            <a:chExt cx="723913" cy="631688"/>
          </a:xfrm>
          <a:solidFill>
            <a:schemeClr val="bg1">
              <a:lumMod val="75000"/>
            </a:schemeClr>
          </a:solidFill>
        </p:grpSpPr>
        <p:sp>
          <p:nvSpPr>
            <p:cNvPr id="10" name="任意多边形: 形状 17"/>
            <p:cNvSpPr>
              <a:spLocks noChangeAspect="1"/>
            </p:cNvSpPr>
            <p:nvPr>
              <p:custDataLst>
                <p:tags r:id="rId5"/>
              </p:custDataLst>
            </p:nvPr>
          </p:nvSpPr>
          <p:spPr>
            <a:xfrm>
              <a:off x="3213087" y="1347855"/>
              <a:ext cx="311295" cy="631688"/>
            </a:xfrm>
            <a:custGeom>
              <a:avLst/>
              <a:gdLst>
                <a:gd name="connsiteX0" fmla="*/ 0 w 311295"/>
                <a:gd name="connsiteY0" fmla="*/ 0 h 631688"/>
                <a:gd name="connsiteX1" fmla="*/ 311295 w 311295"/>
                <a:gd name="connsiteY1" fmla="*/ 0 h 631688"/>
                <a:gd name="connsiteX2" fmla="*/ 311295 w 311295"/>
                <a:gd name="connsiteY2" fmla="*/ 278573 h 631688"/>
                <a:gd name="connsiteX3" fmla="*/ 92015 w 311295"/>
                <a:gd name="connsiteY3" fmla="*/ 631688 h 631688"/>
                <a:gd name="connsiteX4" fmla="*/ 80962 w 311295"/>
                <a:gd name="connsiteY4" fmla="*/ 613739 h 631688"/>
                <a:gd name="connsiteX5" fmla="*/ 33054 w 311295"/>
                <a:gd name="connsiteY5" fmla="*/ 568483 h 631688"/>
                <a:gd name="connsiteX6" fmla="*/ 20355 w 311295"/>
                <a:gd name="connsiteY6" fmla="*/ 561364 h 631688"/>
                <a:gd name="connsiteX7" fmla="*/ 150652 w 311295"/>
                <a:gd name="connsiteY7" fmla="*/ 311295 h 631688"/>
                <a:gd name="connsiteX8" fmla="*/ 0 w 311295"/>
                <a:gd name="connsiteY8" fmla="*/ 311295 h 63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295" h="631688">
                  <a:moveTo>
                    <a:pt x="0" y="0"/>
                  </a:moveTo>
                  <a:lnTo>
                    <a:pt x="311295" y="0"/>
                  </a:lnTo>
                  <a:lnTo>
                    <a:pt x="311295" y="278573"/>
                  </a:lnTo>
                  <a:cubicBezTo>
                    <a:pt x="300365" y="511936"/>
                    <a:pt x="92393" y="629207"/>
                    <a:pt x="92015" y="631688"/>
                  </a:cubicBezTo>
                  <a:lnTo>
                    <a:pt x="80962" y="613739"/>
                  </a:lnTo>
                  <a:cubicBezTo>
                    <a:pt x="67726" y="597568"/>
                    <a:pt x="51617" y="582153"/>
                    <a:pt x="33054" y="568483"/>
                  </a:cubicBezTo>
                  <a:lnTo>
                    <a:pt x="20355" y="561364"/>
                  </a:lnTo>
                  <a:cubicBezTo>
                    <a:pt x="21645" y="561467"/>
                    <a:pt x="135315" y="475631"/>
                    <a:pt x="150652" y="311295"/>
                  </a:cubicBezTo>
                  <a:lnTo>
                    <a:pt x="0" y="31129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 sz="135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任意多边形: 形状 18"/>
            <p:cNvSpPr>
              <a:spLocks noChangeAspect="1"/>
            </p:cNvSpPr>
            <p:nvPr>
              <p:custDataLst>
                <p:tags r:id="rId6"/>
              </p:custDataLst>
            </p:nvPr>
          </p:nvSpPr>
          <p:spPr>
            <a:xfrm>
              <a:off x="3625705" y="1347855"/>
              <a:ext cx="311295" cy="631688"/>
            </a:xfrm>
            <a:custGeom>
              <a:avLst/>
              <a:gdLst>
                <a:gd name="connsiteX0" fmla="*/ 0 w 311295"/>
                <a:gd name="connsiteY0" fmla="*/ 0 h 631688"/>
                <a:gd name="connsiteX1" fmla="*/ 311295 w 311295"/>
                <a:gd name="connsiteY1" fmla="*/ 0 h 631688"/>
                <a:gd name="connsiteX2" fmla="*/ 311295 w 311295"/>
                <a:gd name="connsiteY2" fmla="*/ 278573 h 631688"/>
                <a:gd name="connsiteX3" fmla="*/ 92015 w 311295"/>
                <a:gd name="connsiteY3" fmla="*/ 631688 h 631688"/>
                <a:gd name="connsiteX4" fmla="*/ 80961 w 311295"/>
                <a:gd name="connsiteY4" fmla="*/ 613739 h 631688"/>
                <a:gd name="connsiteX5" fmla="*/ 33054 w 311295"/>
                <a:gd name="connsiteY5" fmla="*/ 568483 h 631688"/>
                <a:gd name="connsiteX6" fmla="*/ 20355 w 311295"/>
                <a:gd name="connsiteY6" fmla="*/ 561364 h 631688"/>
                <a:gd name="connsiteX7" fmla="*/ 150652 w 311295"/>
                <a:gd name="connsiteY7" fmla="*/ 311295 h 631688"/>
                <a:gd name="connsiteX8" fmla="*/ 0 w 311295"/>
                <a:gd name="connsiteY8" fmla="*/ 311295 h 63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295" h="631688">
                  <a:moveTo>
                    <a:pt x="0" y="0"/>
                  </a:moveTo>
                  <a:lnTo>
                    <a:pt x="311295" y="0"/>
                  </a:lnTo>
                  <a:lnTo>
                    <a:pt x="311295" y="278573"/>
                  </a:lnTo>
                  <a:cubicBezTo>
                    <a:pt x="300365" y="511936"/>
                    <a:pt x="92393" y="629207"/>
                    <a:pt x="92015" y="631688"/>
                  </a:cubicBezTo>
                  <a:lnTo>
                    <a:pt x="80961" y="613739"/>
                  </a:lnTo>
                  <a:cubicBezTo>
                    <a:pt x="67726" y="597568"/>
                    <a:pt x="51617" y="582153"/>
                    <a:pt x="33054" y="568483"/>
                  </a:cubicBezTo>
                  <a:lnTo>
                    <a:pt x="20355" y="561364"/>
                  </a:lnTo>
                  <a:cubicBezTo>
                    <a:pt x="21645" y="561467"/>
                    <a:pt x="135315" y="475631"/>
                    <a:pt x="150652" y="311295"/>
                  </a:cubicBezTo>
                  <a:lnTo>
                    <a:pt x="0" y="31129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 sz="135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818421" y="1950388"/>
            <a:ext cx="3752850" cy="13233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  <a:buClrTx/>
              <a:buSzTx/>
              <a:buNone/>
            </a:pPr>
            <a:r>
              <a:rPr lang="zh-CN" altLang="en-US" sz="2135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效率提升</a:t>
            </a:r>
            <a:r>
              <a:rPr lang="en-US" altLang="zh-CN" sz="5335" b="1" dirty="0">
                <a:solidFill>
                  <a:srgbClr val="92D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54%</a:t>
            </a:r>
            <a:endParaRPr lang="en-US" altLang="zh-CN" sz="5335" b="1" dirty="0"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9" name="图片 18" descr="45fb5e03-bd11-41ca-9f45-434711ab911a.jp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465" y="728345"/>
            <a:ext cx="3557905" cy="2668270"/>
          </a:xfrm>
          <a:prstGeom prst="wave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4561205" y="831215"/>
            <a:ext cx="2727960" cy="2294890"/>
            <a:chOff x="7183" y="1309"/>
            <a:chExt cx="4118" cy="3464"/>
          </a:xfrm>
        </p:grpSpPr>
        <p:pic>
          <p:nvPicPr>
            <p:cNvPr id="22" name="图片 21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8144" y="1309"/>
              <a:ext cx="3157" cy="3464"/>
            </a:xfrm>
            <a:prstGeom prst="rect">
              <a:avLst/>
            </a:prstGeom>
          </p:spPr>
        </p:pic>
        <p:grpSp>
          <p:nvGrpSpPr>
            <p:cNvPr id="15" name="组合 14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>
            <a:xfrm>
              <a:off x="7183" y="2202"/>
              <a:ext cx="640" cy="559"/>
              <a:chOff x="3213087" y="1347855"/>
              <a:chExt cx="723913" cy="631688"/>
            </a:xfrm>
            <a:solidFill>
              <a:schemeClr val="bg1">
                <a:lumMod val="75000"/>
              </a:schemeClr>
            </a:solidFill>
          </p:grpSpPr>
          <p:sp>
            <p:nvSpPr>
              <p:cNvPr id="16" name="任意多边形: 形状 17"/>
              <p:cNvSpPr>
                <a:spLocks noChangeAspec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3213087" y="1347855"/>
                <a:ext cx="311295" cy="631688"/>
              </a:xfrm>
              <a:custGeom>
                <a:avLst/>
                <a:gdLst>
                  <a:gd name="connsiteX0" fmla="*/ 0 w 311295"/>
                  <a:gd name="connsiteY0" fmla="*/ 0 h 631688"/>
                  <a:gd name="connsiteX1" fmla="*/ 311295 w 311295"/>
                  <a:gd name="connsiteY1" fmla="*/ 0 h 631688"/>
                  <a:gd name="connsiteX2" fmla="*/ 311295 w 311295"/>
                  <a:gd name="connsiteY2" fmla="*/ 278573 h 631688"/>
                  <a:gd name="connsiteX3" fmla="*/ 92015 w 311295"/>
                  <a:gd name="connsiteY3" fmla="*/ 631688 h 631688"/>
                  <a:gd name="connsiteX4" fmla="*/ 80962 w 311295"/>
                  <a:gd name="connsiteY4" fmla="*/ 613739 h 631688"/>
                  <a:gd name="connsiteX5" fmla="*/ 33054 w 311295"/>
                  <a:gd name="connsiteY5" fmla="*/ 568483 h 631688"/>
                  <a:gd name="connsiteX6" fmla="*/ 20355 w 311295"/>
                  <a:gd name="connsiteY6" fmla="*/ 561364 h 631688"/>
                  <a:gd name="connsiteX7" fmla="*/ 150652 w 311295"/>
                  <a:gd name="connsiteY7" fmla="*/ 311295 h 631688"/>
                  <a:gd name="connsiteX8" fmla="*/ 0 w 311295"/>
                  <a:gd name="connsiteY8" fmla="*/ 311295 h 631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1295" h="631688">
                    <a:moveTo>
                      <a:pt x="0" y="0"/>
                    </a:moveTo>
                    <a:lnTo>
                      <a:pt x="311295" y="0"/>
                    </a:lnTo>
                    <a:lnTo>
                      <a:pt x="311295" y="278573"/>
                    </a:lnTo>
                    <a:cubicBezTo>
                      <a:pt x="300365" y="511936"/>
                      <a:pt x="92393" y="629207"/>
                      <a:pt x="92015" y="631688"/>
                    </a:cubicBezTo>
                    <a:lnTo>
                      <a:pt x="80962" y="613739"/>
                    </a:lnTo>
                    <a:cubicBezTo>
                      <a:pt x="67726" y="597568"/>
                      <a:pt x="51617" y="582153"/>
                      <a:pt x="33054" y="568483"/>
                    </a:cubicBezTo>
                    <a:lnTo>
                      <a:pt x="20355" y="561364"/>
                    </a:lnTo>
                    <a:cubicBezTo>
                      <a:pt x="21645" y="561467"/>
                      <a:pt x="135315" y="475631"/>
                      <a:pt x="150652" y="311295"/>
                    </a:cubicBezTo>
                    <a:lnTo>
                      <a:pt x="0" y="3112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 sz="135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7" name="任意多边形: 形状 18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3625705" y="1347855"/>
                <a:ext cx="311295" cy="631688"/>
              </a:xfrm>
              <a:custGeom>
                <a:avLst/>
                <a:gdLst>
                  <a:gd name="connsiteX0" fmla="*/ 0 w 311295"/>
                  <a:gd name="connsiteY0" fmla="*/ 0 h 631688"/>
                  <a:gd name="connsiteX1" fmla="*/ 311295 w 311295"/>
                  <a:gd name="connsiteY1" fmla="*/ 0 h 631688"/>
                  <a:gd name="connsiteX2" fmla="*/ 311295 w 311295"/>
                  <a:gd name="connsiteY2" fmla="*/ 278573 h 631688"/>
                  <a:gd name="connsiteX3" fmla="*/ 92015 w 311295"/>
                  <a:gd name="connsiteY3" fmla="*/ 631688 h 631688"/>
                  <a:gd name="connsiteX4" fmla="*/ 80961 w 311295"/>
                  <a:gd name="connsiteY4" fmla="*/ 613739 h 631688"/>
                  <a:gd name="connsiteX5" fmla="*/ 33054 w 311295"/>
                  <a:gd name="connsiteY5" fmla="*/ 568483 h 631688"/>
                  <a:gd name="connsiteX6" fmla="*/ 20355 w 311295"/>
                  <a:gd name="connsiteY6" fmla="*/ 561364 h 631688"/>
                  <a:gd name="connsiteX7" fmla="*/ 150652 w 311295"/>
                  <a:gd name="connsiteY7" fmla="*/ 311295 h 631688"/>
                  <a:gd name="connsiteX8" fmla="*/ 0 w 311295"/>
                  <a:gd name="connsiteY8" fmla="*/ 311295 h 631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1295" h="631688">
                    <a:moveTo>
                      <a:pt x="0" y="0"/>
                    </a:moveTo>
                    <a:lnTo>
                      <a:pt x="311295" y="0"/>
                    </a:lnTo>
                    <a:lnTo>
                      <a:pt x="311295" y="278573"/>
                    </a:lnTo>
                    <a:cubicBezTo>
                      <a:pt x="300365" y="511936"/>
                      <a:pt x="92393" y="629207"/>
                      <a:pt x="92015" y="631688"/>
                    </a:cubicBezTo>
                    <a:lnTo>
                      <a:pt x="80961" y="613739"/>
                    </a:lnTo>
                    <a:cubicBezTo>
                      <a:pt x="67726" y="597568"/>
                      <a:pt x="51617" y="582153"/>
                      <a:pt x="33054" y="568483"/>
                    </a:cubicBezTo>
                    <a:lnTo>
                      <a:pt x="20355" y="561364"/>
                    </a:lnTo>
                    <a:cubicBezTo>
                      <a:pt x="21645" y="561467"/>
                      <a:pt x="135315" y="475631"/>
                      <a:pt x="150652" y="311295"/>
                    </a:cubicBezTo>
                    <a:lnTo>
                      <a:pt x="0" y="3112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 sz="135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pic>
          <p:nvPicPr>
            <p:cNvPr id="21" name="图片 20" descr="2.jp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6586" b="83172" l="30947" r="77670">
                          <a14:foregroundMark x1="48180" y1="18851" x2="48180" y2="18851"/>
                          <a14:foregroundMark x1="46238" y1="16586" x2="46238" y2="16586"/>
                          <a14:foregroundMark x1="58252" y1="16828" x2="58252" y2="16828"/>
                          <a14:foregroundMark x1="52549" y1="22977" x2="52549" y2="22977"/>
                          <a14:foregroundMark x1="34223" y1="83172" x2="34223" y2="83172"/>
                          <a14:foregroundMark x1="49879" y1="20065" x2="49879" y2="20065"/>
                        </a14:backgroundRemoval>
                      </a14:imgEffect>
                      <a14:imgEffect>
                        <a14:sharpenSoften amoun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96" t="12615" r="16351" b="11188"/>
            <a:stretch>
              <a:fillRect/>
            </a:stretch>
          </p:blipFill>
          <p:spPr>
            <a:xfrm>
              <a:off x="10219" y="1450"/>
              <a:ext cx="1082" cy="2063"/>
            </a:xfrm>
            <a:prstGeom prst="rect">
              <a:avLst/>
            </a:prstGeom>
          </p:spPr>
        </p:pic>
      </p:grpSp>
      <p:sp>
        <p:nvSpPr>
          <p:cNvPr id="38" name="立方体 37"/>
          <p:cNvSpPr/>
          <p:nvPr>
            <p:custDataLst>
              <p:tags r:id="rId17"/>
            </p:custDataLst>
          </p:nvPr>
        </p:nvSpPr>
        <p:spPr>
          <a:xfrm>
            <a:off x="846455" y="3469640"/>
            <a:ext cx="3180080" cy="1606550"/>
          </a:xfrm>
          <a:prstGeom prst="cube">
            <a:avLst>
              <a:gd name="adj" fmla="val 11645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1" name="矩形 40"/>
          <p:cNvSpPr/>
          <p:nvPr>
            <p:custDataLst>
              <p:tags r:id="rId18"/>
            </p:custDataLst>
          </p:nvPr>
        </p:nvSpPr>
        <p:spPr>
          <a:xfrm>
            <a:off x="971550" y="3742055"/>
            <a:ext cx="2781300" cy="12407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</a:rPr>
              <a:t>z</a:t>
            </a:r>
            <a:endParaRPr lang="en-US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3" name="圆角矩形 239"/>
          <p:cNvSpPr/>
          <p:nvPr>
            <p:custDataLst>
              <p:tags r:id="rId19"/>
            </p:custDataLst>
          </p:nvPr>
        </p:nvSpPr>
        <p:spPr>
          <a:xfrm>
            <a:off x="1198245" y="3898265"/>
            <a:ext cx="1228725" cy="139065"/>
          </a:xfrm>
          <a:prstGeom prst="roundRect">
            <a:avLst/>
          </a:prstGeom>
          <a:gradFill>
            <a:gsLst>
              <a:gs pos="0">
                <a:schemeClr val="accent6"/>
              </a:gs>
              <a:gs pos="78000">
                <a:srgbClr val="376FFF">
                  <a:lumMod val="20000"/>
                  <a:lumOff val="80000"/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4" name="文本框 43"/>
          <p:cNvSpPr txBox="1"/>
          <p:nvPr>
            <p:custDataLst>
              <p:tags r:id="rId20"/>
            </p:custDataLst>
          </p:nvPr>
        </p:nvSpPr>
        <p:spPr>
          <a:xfrm flipH="1">
            <a:off x="1346200" y="3778885"/>
            <a:ext cx="1559560" cy="322580"/>
          </a:xfrm>
          <a:prstGeom prst="rect">
            <a:avLst/>
          </a:prstGeom>
          <a:noFill/>
        </p:spPr>
        <p:txBody>
          <a:bodyPr wrap="square" bIns="0" anchor="ctr" anchorCtr="0">
            <a:noAutofit/>
          </a:bodyPr>
          <a:p>
            <a:pPr algn="l"/>
            <a:r>
              <a:rPr lang="zh-CN" sz="2000" spc="300" dirty="0">
                <a:solidFill>
                  <a:schemeClr val="accent6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生鲜采购</a:t>
            </a:r>
            <a:endParaRPr lang="zh-CN" sz="2000" spc="300" dirty="0">
              <a:solidFill>
                <a:schemeClr val="accent6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文本框 44"/>
          <p:cNvSpPr txBox="1"/>
          <p:nvPr>
            <p:custDataLst>
              <p:tags r:id="rId21"/>
            </p:custDataLst>
          </p:nvPr>
        </p:nvSpPr>
        <p:spPr>
          <a:xfrm flipH="1">
            <a:off x="1061720" y="4084955"/>
            <a:ext cx="2033905" cy="834390"/>
          </a:xfrm>
          <a:prstGeom prst="rect">
            <a:avLst/>
          </a:prstGeom>
          <a:noFill/>
        </p:spPr>
        <p:txBody>
          <a:bodyPr wrap="square" lIns="107950" tIns="71755" bIns="46990">
            <a:noAutofit/>
          </a:bodyPr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手机接收采购任务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采购数据直接录入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再也不用担心漏采</a:t>
            </a:r>
            <a:endParaRPr lang="zh-CN" altLang="en-US" sz="1200" kern="100" spc="150" dirty="0">
              <a:solidFill>
                <a:schemeClr val="tx1">
                  <a:lumMod val="50000"/>
                  <a:lumOff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MiSans" panose="00000500000000000000" charset="-122"/>
              <a:sym typeface="+mn-ea"/>
            </a:endParaRPr>
          </a:p>
        </p:txBody>
      </p:sp>
      <p:sp>
        <p:nvSpPr>
          <p:cNvPr id="46" name="立方体 45"/>
          <p:cNvSpPr/>
          <p:nvPr>
            <p:custDataLst>
              <p:tags r:id="rId22"/>
            </p:custDataLst>
          </p:nvPr>
        </p:nvSpPr>
        <p:spPr>
          <a:xfrm>
            <a:off x="4324985" y="3469640"/>
            <a:ext cx="3180080" cy="1606550"/>
          </a:xfrm>
          <a:prstGeom prst="cube">
            <a:avLst>
              <a:gd name="adj" fmla="val 1164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7" name="矩形 46"/>
          <p:cNvSpPr/>
          <p:nvPr>
            <p:custDataLst>
              <p:tags r:id="rId23"/>
            </p:custDataLst>
          </p:nvPr>
        </p:nvSpPr>
        <p:spPr>
          <a:xfrm>
            <a:off x="4450080" y="3742055"/>
            <a:ext cx="2781300" cy="12407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</a:rPr>
              <a:t>z</a:t>
            </a:r>
            <a:endParaRPr lang="en-US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48" name="图片 15" descr="343439383331313b343532303032373bbfcdbba7b5b5b0b8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556375" y="4305935"/>
            <a:ext cx="676910" cy="676910"/>
          </a:xfrm>
          <a:prstGeom prst="rect">
            <a:avLst/>
          </a:prstGeom>
        </p:spPr>
      </p:pic>
      <p:sp>
        <p:nvSpPr>
          <p:cNvPr id="49" name="圆角矩形 434"/>
          <p:cNvSpPr/>
          <p:nvPr>
            <p:custDataLst>
              <p:tags r:id="rId27"/>
            </p:custDataLst>
          </p:nvPr>
        </p:nvSpPr>
        <p:spPr>
          <a:xfrm>
            <a:off x="4676775" y="3898265"/>
            <a:ext cx="1228725" cy="139065"/>
          </a:xfrm>
          <a:prstGeom prst="roundRect">
            <a:avLst/>
          </a:prstGeom>
          <a:gradFill>
            <a:gsLst>
              <a:gs pos="0">
                <a:schemeClr val="accent4"/>
              </a:gs>
              <a:gs pos="78000">
                <a:srgbClr val="FFD247">
                  <a:lumMod val="20000"/>
                  <a:lumOff val="80000"/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50" name="文本框 49"/>
          <p:cNvSpPr txBox="1"/>
          <p:nvPr>
            <p:custDataLst>
              <p:tags r:id="rId28"/>
            </p:custDataLst>
          </p:nvPr>
        </p:nvSpPr>
        <p:spPr>
          <a:xfrm flipH="1">
            <a:off x="5118100" y="3778885"/>
            <a:ext cx="1759585" cy="322580"/>
          </a:xfrm>
          <a:prstGeom prst="rect">
            <a:avLst/>
          </a:prstGeom>
          <a:noFill/>
        </p:spPr>
        <p:txBody>
          <a:bodyPr wrap="square" bIns="0" anchor="ctr" anchorCtr="0">
            <a:noAutofit/>
          </a:bodyPr>
          <a:p>
            <a:pPr algn="l"/>
            <a:r>
              <a:rPr lang="zh-CN" altLang="en-US" sz="2000" spc="300" dirty="0">
                <a:solidFill>
                  <a:srgbClr val="FFD247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生鲜配送</a:t>
            </a:r>
            <a:endParaRPr lang="zh-CN" altLang="en-US" sz="2000" spc="300" dirty="0">
              <a:solidFill>
                <a:srgbClr val="FFD247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文本框 50"/>
          <p:cNvSpPr txBox="1"/>
          <p:nvPr>
            <p:custDataLst>
              <p:tags r:id="rId29"/>
            </p:custDataLst>
          </p:nvPr>
        </p:nvSpPr>
        <p:spPr>
          <a:xfrm flipH="1">
            <a:off x="4591050" y="4020820"/>
            <a:ext cx="2260600" cy="964565"/>
          </a:xfrm>
          <a:prstGeom prst="rect">
            <a:avLst/>
          </a:prstGeom>
          <a:noFill/>
        </p:spPr>
        <p:txBody>
          <a:bodyPr wrap="square" lIns="107950" tIns="71755" bIns="46990">
            <a:noAutofit/>
          </a:bodyPr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实时成本 </a:t>
            </a:r>
            <a:b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+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采购杂费分摊</a:t>
            </a:r>
            <a:b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+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加价率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endParaRPr lang="zh-CN" altLang="en-US" sz="1200" kern="100" spc="150" dirty="0">
              <a:solidFill>
                <a:schemeClr val="tx1">
                  <a:lumMod val="50000"/>
                  <a:lumOff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MiSans" panose="00000500000000000000" charset="-122"/>
              <a:sym typeface="微软雅黑" panose="020B0503020204020204" charset="-122"/>
            </a:endParaRPr>
          </a:p>
        </p:txBody>
      </p:sp>
      <p:sp>
        <p:nvSpPr>
          <p:cNvPr id="52" name="立方体 51"/>
          <p:cNvSpPr/>
          <p:nvPr>
            <p:custDataLst>
              <p:tags r:id="rId30"/>
            </p:custDataLst>
          </p:nvPr>
        </p:nvSpPr>
        <p:spPr>
          <a:xfrm>
            <a:off x="7803515" y="3469640"/>
            <a:ext cx="3180080" cy="1606550"/>
          </a:xfrm>
          <a:prstGeom prst="cube">
            <a:avLst>
              <a:gd name="adj" fmla="val 11645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53" name="矩形 52"/>
          <p:cNvSpPr/>
          <p:nvPr>
            <p:custDataLst>
              <p:tags r:id="rId31"/>
            </p:custDataLst>
          </p:nvPr>
        </p:nvSpPr>
        <p:spPr>
          <a:xfrm>
            <a:off x="7928610" y="3742055"/>
            <a:ext cx="2781300" cy="12407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</a:rPr>
              <a:t>z</a:t>
            </a:r>
            <a:endParaRPr lang="en-US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54" name="圆角矩形 447"/>
          <p:cNvSpPr/>
          <p:nvPr>
            <p:custDataLst>
              <p:tags r:id="rId32"/>
            </p:custDataLst>
          </p:nvPr>
        </p:nvSpPr>
        <p:spPr>
          <a:xfrm>
            <a:off x="8155305" y="3898265"/>
            <a:ext cx="1228725" cy="139065"/>
          </a:xfrm>
          <a:prstGeom prst="roundRect">
            <a:avLst/>
          </a:prstGeom>
          <a:gradFill>
            <a:gsLst>
              <a:gs pos="0">
                <a:schemeClr val="accent6"/>
              </a:gs>
              <a:gs pos="78000">
                <a:srgbClr val="376FFF">
                  <a:lumMod val="20000"/>
                  <a:lumOff val="80000"/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55" name="文本框 54"/>
          <p:cNvSpPr txBox="1"/>
          <p:nvPr>
            <p:custDataLst>
              <p:tags r:id="rId33"/>
            </p:custDataLst>
          </p:nvPr>
        </p:nvSpPr>
        <p:spPr>
          <a:xfrm flipH="1">
            <a:off x="8510905" y="3768725"/>
            <a:ext cx="1759585" cy="322580"/>
          </a:xfrm>
          <a:prstGeom prst="rect">
            <a:avLst/>
          </a:prstGeom>
          <a:noFill/>
        </p:spPr>
        <p:txBody>
          <a:bodyPr wrap="square" bIns="0" anchor="ctr" anchorCtr="0">
            <a:noAutofit/>
          </a:bodyPr>
          <a:p>
            <a:pPr algn="l"/>
            <a:r>
              <a:rPr lang="zh-CN" sz="1900" spc="300" dirty="0">
                <a:solidFill>
                  <a:schemeClr val="accent6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生鲜分拣</a:t>
            </a:r>
            <a:endParaRPr lang="zh-CN" sz="1900" spc="300" dirty="0">
              <a:solidFill>
                <a:schemeClr val="accent6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" name="文本框 55"/>
          <p:cNvSpPr txBox="1"/>
          <p:nvPr>
            <p:custDataLst>
              <p:tags r:id="rId34"/>
            </p:custDataLst>
          </p:nvPr>
        </p:nvSpPr>
        <p:spPr>
          <a:xfrm flipH="1">
            <a:off x="8079740" y="4115435"/>
            <a:ext cx="1821815" cy="672465"/>
          </a:xfrm>
          <a:prstGeom prst="rect">
            <a:avLst/>
          </a:prstGeom>
          <a:noFill/>
        </p:spPr>
        <p:txBody>
          <a:bodyPr wrap="square" lIns="107950" tIns="71755" bIns="46990">
            <a:normAutofit/>
          </a:bodyPr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操作简单，快速上手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快、准、稳完成分拣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endParaRPr lang="zh-CN" altLang="zh-CN" sz="1200" kern="100" spc="150" dirty="0">
              <a:solidFill>
                <a:srgbClr val="000000">
                  <a:lumMod val="75000"/>
                  <a:lumOff val="25000"/>
                </a:srgbClr>
              </a:solidFill>
              <a:effectLst/>
              <a:uFillTx/>
              <a:latin typeface="MiSans" panose="00000500000000000000" charset="-122"/>
              <a:ea typeface="MiSans" panose="00000500000000000000" charset="-122"/>
              <a:cs typeface="MiSans" panose="00000500000000000000" charset="-122"/>
              <a:sym typeface="微软雅黑" panose="020B050302020402020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1644650" y="5168265"/>
            <a:ext cx="128397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dirty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效率提升</a:t>
            </a:r>
            <a:endParaRPr lang="zh-CN" altLang="en-US" sz="2000" dirty="0">
              <a:solidFill>
                <a:schemeClr val="accent6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58" name="椭圆 57"/>
          <p:cNvSpPr/>
          <p:nvPr>
            <p:custDataLst>
              <p:tags r:id="rId35"/>
            </p:custDataLst>
          </p:nvPr>
        </p:nvSpPr>
        <p:spPr>
          <a:xfrm>
            <a:off x="3501074" y="3845996"/>
            <a:ext cx="898525" cy="898525"/>
          </a:xfrm>
          <a:prstGeom prst="ellipse">
            <a:avLst/>
          </a:prstGeom>
          <a:solidFill>
            <a:schemeClr val="accent6">
              <a:alpha val="73000"/>
            </a:schemeClr>
          </a:solidFill>
          <a:ln w="57150">
            <a:solidFill>
              <a:srgbClr val="FFFFFF"/>
            </a:solidFill>
          </a:ln>
        </p:spPr>
        <p:style>
          <a:lnRef idx="2">
            <a:srgbClr val="ED5113">
              <a:shade val="50000"/>
            </a:srgbClr>
          </a:lnRef>
          <a:fillRef idx="1">
            <a:srgbClr val="ED5113"/>
          </a:fillRef>
          <a:effectRef idx="0">
            <a:srgbClr val="ED5113"/>
          </a:effectRef>
          <a:fontRef idx="minor">
            <a:sysClr val="window" lastClr="FFFFFF"/>
          </a:fontRef>
        </p:style>
        <p:txBody>
          <a:bodyPr lIns="0" tIns="0" rIns="0" bIns="0" anchor="ctr">
            <a:normAutofit/>
          </a:bodyPr>
          <a:p>
            <a:pPr algn="ctr">
              <a:defRPr/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55%</a:t>
            </a:r>
            <a:endParaRPr lang="en-US" altLang="zh-CN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椭圆 58"/>
          <p:cNvSpPr/>
          <p:nvPr>
            <p:custDataLst>
              <p:tags r:id="rId36"/>
            </p:custDataLst>
          </p:nvPr>
        </p:nvSpPr>
        <p:spPr>
          <a:xfrm>
            <a:off x="7031674" y="3861236"/>
            <a:ext cx="898525" cy="898525"/>
          </a:xfrm>
          <a:prstGeom prst="ellipse">
            <a:avLst/>
          </a:prstGeom>
          <a:solidFill>
            <a:schemeClr val="accent4"/>
          </a:solidFill>
          <a:ln w="57150">
            <a:solidFill>
              <a:srgbClr val="FFFFFF"/>
            </a:solidFill>
          </a:ln>
        </p:spPr>
        <p:style>
          <a:lnRef idx="2">
            <a:srgbClr val="ED5113">
              <a:shade val="50000"/>
            </a:srgbClr>
          </a:lnRef>
          <a:fillRef idx="1">
            <a:srgbClr val="ED5113"/>
          </a:fillRef>
          <a:effectRef idx="0">
            <a:srgbClr val="ED5113"/>
          </a:effectRef>
          <a:fontRef idx="minor">
            <a:sysClr val="window" lastClr="FFFFFF"/>
          </a:fontRef>
        </p:style>
        <p:txBody>
          <a:bodyPr lIns="0" tIns="0" rIns="0" bIns="0" anchor="ctr">
            <a:normAutofit/>
          </a:bodyPr>
          <a:p>
            <a:pPr algn="ctr">
              <a:defRPr/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90%</a:t>
            </a:r>
            <a:endParaRPr lang="en-US" altLang="zh-CN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5029200" y="5169535"/>
            <a:ext cx="172783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dirty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准确性提升</a:t>
            </a:r>
            <a:endParaRPr lang="zh-CN" altLang="en-US" sz="2000" dirty="0">
              <a:solidFill>
                <a:schemeClr val="accent6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8670925" y="5168265"/>
            <a:ext cx="131635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dirty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效率提升</a:t>
            </a:r>
            <a:endParaRPr lang="zh-CN" altLang="en-US" sz="2000" dirty="0">
              <a:solidFill>
                <a:schemeClr val="accent6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62" name="椭圆 61"/>
          <p:cNvSpPr/>
          <p:nvPr>
            <p:custDataLst>
              <p:tags r:id="rId37"/>
            </p:custDataLst>
          </p:nvPr>
        </p:nvSpPr>
        <p:spPr>
          <a:xfrm>
            <a:off x="10425114" y="3810436"/>
            <a:ext cx="898525" cy="898525"/>
          </a:xfrm>
          <a:prstGeom prst="ellipse">
            <a:avLst/>
          </a:prstGeom>
          <a:solidFill>
            <a:schemeClr val="accent6">
              <a:alpha val="73000"/>
            </a:schemeClr>
          </a:solidFill>
          <a:ln w="57150">
            <a:solidFill>
              <a:srgbClr val="FFFFFF"/>
            </a:solidFill>
          </a:ln>
        </p:spPr>
        <p:style>
          <a:lnRef idx="2">
            <a:srgbClr val="ED5113">
              <a:shade val="50000"/>
            </a:srgbClr>
          </a:lnRef>
          <a:fillRef idx="1">
            <a:srgbClr val="ED5113"/>
          </a:fillRef>
          <a:effectRef idx="0">
            <a:srgbClr val="ED5113"/>
          </a:effectRef>
          <a:fontRef idx="minor">
            <a:sysClr val="window" lastClr="FFFFFF"/>
          </a:fontRef>
        </p:style>
        <p:txBody>
          <a:bodyPr lIns="0" tIns="0" rIns="0" bIns="0" anchor="ctr">
            <a:normAutofit/>
          </a:bodyPr>
          <a:p>
            <a:pPr algn="ctr">
              <a:defRPr/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70%</a:t>
            </a:r>
            <a:endParaRPr lang="en-US" altLang="zh-CN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64140" y="6101715"/>
            <a:ext cx="1249680" cy="480695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105" y="6158865"/>
            <a:ext cx="1976120" cy="368935"/>
          </a:xfrm>
          <a:prstGeom prst="rect">
            <a:avLst/>
          </a:prstGeom>
        </p:spPr>
      </p:pic>
      <p:graphicFrame>
        <p:nvGraphicFramePr>
          <p:cNvPr id="11" name="表格 10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108710" y="328295"/>
          <a:ext cx="9847580" cy="5438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5030"/>
                <a:gridCol w="1324610"/>
                <a:gridCol w="6377940"/>
              </a:tblGrid>
              <a:tr h="856615">
                <a:tc gridSpan="2">
                  <a:txBody>
                    <a:bodyPr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案例名称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BD"/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250000"/>
                        </a:lnSpc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科脉云帆赋能多美汇生鲜采配数智化升级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757555">
                <a:tc rowSpan="2">
                  <a:txBody>
                    <a:bodyPr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参与方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申报企业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深圳科脉技术股份有限公司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718185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BD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应用企业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陕西多美汇商贸有限责任公司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718820">
                <a:tc gridSpan="2">
                  <a:txBody>
                    <a:bodyPr/>
                    <a:p>
                      <a:pPr algn="l"/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       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申报奖项类别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BD"/>
                    </a:solidFill>
                  </a:tcPr>
                </a:tc>
                <a:tc>
                  <a:txBody>
                    <a:bodyPr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60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高效协同供应链</a:t>
                      </a:r>
                      <a:endParaRPr lang="zh-CN" altLang="en-US" sz="160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1564005">
                <a:tc gridSpan="2">
                  <a:txBody>
                    <a:bodyPr/>
                    <a:p>
                      <a:pPr algn="l"/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            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案例核心要素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BD"/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通过数字化手段重塑供应链，实现采购、分拣、配送全流程高效协同，解决采购环节不确定因素多、效率要求高的痛点，优化采购流程，推动社区生鲜行业向智能化、高效化转型，树立行业新标杆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718820">
                <a:tc gridSpan="2"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            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应用企业推荐语</a:t>
                      </a:r>
                      <a:endParaRPr lang="en-US" altLang="zh-CN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B657"/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依托云帆OS平台，陕西多美汇大幅提升分拣效率，降低人工成本。取代传统低效、易错的手工纸单分拣模式，实现精准化、自动化操作</a:t>
                      </a:r>
                      <a:endParaRPr lang="zh-CN" altLang="en-US" sz="160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910590" y="2057400"/>
            <a:ext cx="4838700" cy="7004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kumimoji="1" lang="zh-CN" altLang="en-US" sz="1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区域规模：</a:t>
            </a:r>
            <a:r>
              <a:rPr lang="zh-CN" sz="1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陕西</a:t>
            </a:r>
            <a:r>
              <a:rPr sz="1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省县域级龙头企业连锁卖场+标超</a:t>
            </a:r>
            <a:r>
              <a:rPr lang="en-US" sz="1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+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便利</a:t>
            </a:r>
            <a:endParaRPr sz="1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20</a:t>
            </a:r>
            <a:r>
              <a:rPr sz="1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家门店规模 </a:t>
            </a:r>
            <a:endParaRPr sz="1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kumimoji="1" lang="zh-CN" altLang="en-US" sz="1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行业</a:t>
            </a:r>
            <a:r>
              <a:rPr kumimoji="1" lang="zh-CN" altLang="en-US" sz="1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痛点：</a:t>
            </a:r>
            <a:endParaRPr kumimoji="1" lang="en-US" altLang="zh-CN" sz="1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kumimoji="1" lang="en-US" altLang="zh-CN" sz="1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kumimoji="1" lang="zh-CN" altLang="en-US" sz="1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、采购效率低，不确定因素多</a:t>
            </a:r>
            <a:endParaRPr kumimoji="1" lang="zh-CN" altLang="en-US" sz="14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kumimoji="1" lang="en-US" altLang="zh-CN" sz="1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kumimoji="1" lang="zh-CN" altLang="en-US" sz="1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、配送时效要求高，人工成本攀升</a:t>
            </a:r>
            <a:endParaRPr kumimoji="1" lang="zh-CN" altLang="en-US" sz="14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kumimoji="1" lang="en-US" altLang="zh-CN" sz="1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kumimoji="1" lang="zh-CN" altLang="en-US" sz="1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、传统手工分拣效率低、误差大</a:t>
            </a:r>
            <a:r>
              <a:rPr kumimoji="1" lang="en-US" altLang="zh-CN" sz="1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</a:t>
            </a:r>
            <a:endParaRPr kumimoji="1" lang="en-US" altLang="zh-CN" sz="14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endParaRPr kumimoji="1" lang="en-US" altLang="zh-CN" sz="1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kumimoji="1" lang="zh-CN" altLang="en-US" sz="1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解决方案：</a:t>
            </a:r>
            <a:endParaRPr lang="zh-CN" sz="1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385445" indent="-385445">
              <a:buFont typeface="Wingdings" panose="05000000000000000000" pitchFamily="2" charset="2"/>
              <a:buChar char="Ø"/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云帆</a:t>
            </a: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OS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平台</a:t>
            </a: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+ 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智能分拣系统</a:t>
            </a: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+ 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硬件设备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85445" indent="-385445">
              <a:buFont typeface="Wingdings" panose="05000000000000000000" pitchFamily="2" charset="2"/>
              <a:buChar char="Ø"/>
            </a:pPr>
            <a:r>
              <a:rPr kumimoji="1" lang="zh-CN" altLang="en-US" sz="1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实现采购、分拣、配送全流程高效协同</a:t>
            </a:r>
            <a:endParaRPr lang="en-US" altLang="zh-CN" sz="1400" spc="2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buFont typeface="Wingdings" panose="05000000000000000000" pitchFamily="2" charset="2"/>
              <a:buNone/>
            </a:pPr>
            <a:endParaRPr sz="1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012190" y="1862455"/>
            <a:ext cx="1531620" cy="152400"/>
          </a:xfrm>
          <a:prstGeom prst="rect">
            <a:avLst/>
          </a:prstGeom>
          <a:solidFill>
            <a:srgbClr val="0059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1921510" y="1063625"/>
            <a:ext cx="32696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多美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汇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415" y="88900"/>
            <a:ext cx="3896360" cy="2922270"/>
          </a:xfrm>
          <a:prstGeom prst="rect">
            <a:avLst/>
          </a:prstGeom>
        </p:spPr>
      </p:pic>
      <p:pic>
        <p:nvPicPr>
          <p:cNvPr id="100" name="图片 99"/>
          <p:cNvPicPr/>
          <p:nvPr/>
        </p:nvPicPr>
        <p:blipFill>
          <a:blip r:embed="rId4"/>
          <a:stretch>
            <a:fillRect/>
          </a:stretch>
        </p:blipFill>
        <p:spPr>
          <a:xfrm>
            <a:off x="1077595" y="957580"/>
            <a:ext cx="671195" cy="6711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5797550" y="2966085"/>
            <a:ext cx="6096000" cy="29997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kumimoji="1" lang="zh-CN" altLang="en-US" sz="1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实施</a:t>
            </a:r>
            <a:r>
              <a:rPr kumimoji="1" lang="zh-CN" altLang="en-US" sz="1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效果：</a:t>
            </a:r>
            <a:endParaRPr kumimoji="1" lang="en-US" altLang="zh-CN" sz="1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85445" indent="-385445">
              <a:buFont typeface="Wingdings" panose="05000000000000000000" pitchFamily="2" charset="2"/>
              <a:buChar char="Ø"/>
            </a:pP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通过上线科脉云帆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智慧零售</a:t>
            </a: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OS平台，实现了数字化转型的重要一步。这一平台提供了“全业态、全场景、全链路、全数据”的数字化解决方案，帮助企业在技术底盘、应用平台、数据融合等方面实现了稳定而强大的支持。实施效果显著，包括但不限于：</a:t>
            </a:r>
            <a:endParaRPr lang="en-US" altLang="zh-CN" sz="14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85445" indent="-385445">
              <a:buFont typeface="Wingdings" panose="05000000000000000000" pitchFamily="2" charset="2"/>
              <a:buChar char="Ø"/>
            </a:pP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、高效协同供应链：通过数字化手段重塑供应链，实现采购、分拣、配送全流程高效协同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85445" indent="-385445">
              <a:buFont typeface="Wingdings" panose="05000000000000000000" pitchFamily="2" charset="2"/>
              <a:buChar char="Ø"/>
            </a:pP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、采购效率提升：解决采购环节不确定因素多、效率要求高的痛点，优化采购流程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85445" indent="-385445">
              <a:buFont typeface="Wingdings" panose="05000000000000000000" pitchFamily="2" charset="2"/>
              <a:buChar char="Ø"/>
            </a:pP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、智能分拣系统：依托云帆</a:t>
            </a: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OS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平台与智能硬件设备，大幅提升分拣效率，降低人工成本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85445" indent="-385445">
              <a:buFont typeface="Wingdings" panose="05000000000000000000" pitchFamily="2" charset="2"/>
              <a:buChar char="Ø"/>
            </a:pP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4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、配送时效保障：通过高效供应链管理，确保生鲜产品以最佳状态、最短时间送达消费者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cxnSp>
        <p:nvCxnSpPr>
          <p:cNvPr id="78" name="直接连接符 77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11" name="椭圆 2"/>
          <p:cNvSpPr/>
          <p:nvPr/>
        </p:nvSpPr>
        <p:spPr>
          <a:xfrm>
            <a:off x="7431550" y="946374"/>
            <a:ext cx="748144" cy="284116"/>
          </a:xfrm>
          <a:custGeom>
            <a:avLst/>
            <a:gdLst/>
            <a:ahLst/>
            <a:cxnLst/>
            <a:rect l="l" t="t" r="r" b="b"/>
            <a:pathLst>
              <a:path w="821962" h="312188">
                <a:moveTo>
                  <a:pt x="188867" y="0"/>
                </a:moveTo>
                <a:lnTo>
                  <a:pt x="633096" y="0"/>
                </a:lnTo>
                <a:cubicBezTo>
                  <a:pt x="739691" y="66233"/>
                  <a:pt x="813171" y="180146"/>
                  <a:pt x="821962" y="312188"/>
                </a:cubicBezTo>
                <a:lnTo>
                  <a:pt x="0" y="312188"/>
                </a:lnTo>
                <a:cubicBezTo>
                  <a:pt x="8791" y="180146"/>
                  <a:pt x="82272" y="66233"/>
                  <a:pt x="188867" y="0"/>
                </a:cubicBezTo>
                <a:close/>
              </a:path>
            </a:pathLst>
          </a:custGeom>
          <a:solidFill>
            <a:srgbClr val="FFD860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35" ker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2" name="椭圆 2"/>
          <p:cNvSpPr/>
          <p:nvPr/>
        </p:nvSpPr>
        <p:spPr>
          <a:xfrm flipV="1">
            <a:off x="7431550" y="5227276"/>
            <a:ext cx="748144" cy="284116"/>
          </a:xfrm>
          <a:custGeom>
            <a:avLst/>
            <a:gdLst/>
            <a:ahLst/>
            <a:cxnLst/>
            <a:rect l="l" t="t" r="r" b="b"/>
            <a:pathLst>
              <a:path w="821962" h="312188">
                <a:moveTo>
                  <a:pt x="188867" y="0"/>
                </a:moveTo>
                <a:lnTo>
                  <a:pt x="633096" y="0"/>
                </a:lnTo>
                <a:cubicBezTo>
                  <a:pt x="739691" y="66233"/>
                  <a:pt x="813171" y="180146"/>
                  <a:pt x="821962" y="312188"/>
                </a:cubicBezTo>
                <a:lnTo>
                  <a:pt x="0" y="312188"/>
                </a:lnTo>
                <a:cubicBezTo>
                  <a:pt x="8791" y="180146"/>
                  <a:pt x="82272" y="66233"/>
                  <a:pt x="188867" y="0"/>
                </a:cubicBezTo>
                <a:close/>
              </a:path>
            </a:pathLst>
          </a:custGeom>
          <a:solidFill>
            <a:srgbClr val="FFD860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35" ker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3" name="椭圆 2"/>
          <p:cNvSpPr/>
          <p:nvPr/>
        </p:nvSpPr>
        <p:spPr>
          <a:xfrm flipH="1">
            <a:off x="4078532" y="946374"/>
            <a:ext cx="748144" cy="284116"/>
          </a:xfrm>
          <a:custGeom>
            <a:avLst/>
            <a:gdLst/>
            <a:ahLst/>
            <a:cxnLst/>
            <a:rect l="l" t="t" r="r" b="b"/>
            <a:pathLst>
              <a:path w="821962" h="312188">
                <a:moveTo>
                  <a:pt x="188867" y="0"/>
                </a:moveTo>
                <a:lnTo>
                  <a:pt x="633096" y="0"/>
                </a:lnTo>
                <a:cubicBezTo>
                  <a:pt x="739691" y="66233"/>
                  <a:pt x="813171" y="180146"/>
                  <a:pt x="821962" y="312188"/>
                </a:cubicBezTo>
                <a:lnTo>
                  <a:pt x="0" y="312188"/>
                </a:lnTo>
                <a:cubicBezTo>
                  <a:pt x="8791" y="180146"/>
                  <a:pt x="82272" y="66233"/>
                  <a:pt x="188867" y="0"/>
                </a:cubicBezTo>
                <a:close/>
              </a:path>
            </a:pathLst>
          </a:custGeom>
          <a:solidFill>
            <a:srgbClr val="FFD860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endParaRPr lang="zh-CN" altLang="en-US" sz="1335" ker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4" name="椭圆 2"/>
          <p:cNvSpPr/>
          <p:nvPr/>
        </p:nvSpPr>
        <p:spPr>
          <a:xfrm flipH="1" flipV="1">
            <a:off x="4006777" y="5228288"/>
            <a:ext cx="748144" cy="284116"/>
          </a:xfrm>
          <a:custGeom>
            <a:avLst/>
            <a:gdLst/>
            <a:ahLst/>
            <a:cxnLst/>
            <a:rect l="l" t="t" r="r" b="b"/>
            <a:pathLst>
              <a:path w="821962" h="312188">
                <a:moveTo>
                  <a:pt x="188867" y="0"/>
                </a:moveTo>
                <a:lnTo>
                  <a:pt x="633096" y="0"/>
                </a:lnTo>
                <a:cubicBezTo>
                  <a:pt x="739691" y="66233"/>
                  <a:pt x="813171" y="180146"/>
                  <a:pt x="821962" y="312188"/>
                </a:cubicBezTo>
                <a:lnTo>
                  <a:pt x="0" y="312188"/>
                </a:lnTo>
                <a:cubicBezTo>
                  <a:pt x="8791" y="180146"/>
                  <a:pt x="82272" y="66233"/>
                  <a:pt x="188867" y="0"/>
                </a:cubicBezTo>
                <a:close/>
              </a:path>
            </a:pathLst>
          </a:custGeom>
          <a:solidFill>
            <a:srgbClr val="FFD860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35" ker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5" name="KSO_GT1.4"/>
          <p:cNvSpPr/>
          <p:nvPr/>
        </p:nvSpPr>
        <p:spPr>
          <a:xfrm rot="2479457" flipV="1">
            <a:off x="6049010" y="4520565"/>
            <a:ext cx="2047875" cy="682625"/>
          </a:xfrm>
          <a:custGeom>
            <a:avLst/>
            <a:gdLst/>
            <a:ahLst/>
            <a:cxnLst/>
            <a:rect l="l" t="t" r="r" b="b"/>
            <a:pathLst>
              <a:path w="2250115" h="1417020">
                <a:moveTo>
                  <a:pt x="1444324" y="354255"/>
                </a:moveTo>
                <a:lnTo>
                  <a:pt x="2250115" y="1062765"/>
                </a:lnTo>
                <a:lnTo>
                  <a:pt x="708510" y="1062765"/>
                </a:lnTo>
                <a:lnTo>
                  <a:pt x="708510" y="1417020"/>
                </a:lnTo>
                <a:lnTo>
                  <a:pt x="0" y="708510"/>
                </a:lnTo>
                <a:lnTo>
                  <a:pt x="708510" y="0"/>
                </a:lnTo>
                <a:lnTo>
                  <a:pt x="708510" y="35425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116" name="KSO_GT1.3"/>
          <p:cNvSpPr/>
          <p:nvPr/>
        </p:nvSpPr>
        <p:spPr>
          <a:xfrm rot="19120543" flipH="1" flipV="1">
            <a:off x="4119245" y="4480560"/>
            <a:ext cx="2125345" cy="802005"/>
          </a:xfrm>
          <a:custGeom>
            <a:avLst/>
            <a:gdLst/>
            <a:ahLst/>
            <a:cxnLst/>
            <a:rect l="l" t="t" r="r" b="b"/>
            <a:pathLst>
              <a:path w="2250115" h="1417020">
                <a:moveTo>
                  <a:pt x="1444324" y="354255"/>
                </a:moveTo>
                <a:lnTo>
                  <a:pt x="2250115" y="1062765"/>
                </a:lnTo>
                <a:lnTo>
                  <a:pt x="708510" y="1062765"/>
                </a:lnTo>
                <a:lnTo>
                  <a:pt x="708510" y="1417020"/>
                </a:lnTo>
                <a:lnTo>
                  <a:pt x="0" y="708510"/>
                </a:lnTo>
                <a:lnTo>
                  <a:pt x="708510" y="0"/>
                </a:lnTo>
                <a:lnTo>
                  <a:pt x="708510" y="354255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zh-CN" altLang="en-US" sz="2400" dirty="0">
              <a:solidFill>
                <a:schemeClr val="lt1"/>
              </a:solidFill>
            </a:endParaRPr>
          </a:p>
        </p:txBody>
      </p:sp>
      <p:sp>
        <p:nvSpPr>
          <p:cNvPr id="117" name="KSO_GT1.2"/>
          <p:cNvSpPr/>
          <p:nvPr/>
        </p:nvSpPr>
        <p:spPr>
          <a:xfrm rot="19120543">
            <a:off x="6019800" y="1184910"/>
            <a:ext cx="2047875" cy="770890"/>
          </a:xfrm>
          <a:custGeom>
            <a:avLst/>
            <a:gdLst/>
            <a:ahLst/>
            <a:cxnLst/>
            <a:rect l="l" t="t" r="r" b="b"/>
            <a:pathLst>
              <a:path w="2250115" h="1417020">
                <a:moveTo>
                  <a:pt x="1444324" y="354255"/>
                </a:moveTo>
                <a:lnTo>
                  <a:pt x="2250115" y="1062765"/>
                </a:lnTo>
                <a:lnTo>
                  <a:pt x="708510" y="1062765"/>
                </a:lnTo>
                <a:lnTo>
                  <a:pt x="708510" y="1417020"/>
                </a:lnTo>
                <a:lnTo>
                  <a:pt x="0" y="708510"/>
                </a:lnTo>
                <a:lnTo>
                  <a:pt x="708510" y="0"/>
                </a:lnTo>
                <a:lnTo>
                  <a:pt x="708510" y="354255"/>
                </a:lnTo>
                <a:close/>
              </a:path>
            </a:pathLst>
          </a:cu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zh-CN" altLang="en-US" sz="2400" dirty="0">
              <a:solidFill>
                <a:schemeClr val="lt1"/>
              </a:solidFill>
            </a:endParaRPr>
          </a:p>
        </p:txBody>
      </p:sp>
      <p:sp>
        <p:nvSpPr>
          <p:cNvPr id="118" name="KSO_GT1.1"/>
          <p:cNvSpPr/>
          <p:nvPr/>
        </p:nvSpPr>
        <p:spPr>
          <a:xfrm rot="2479457" flipH="1">
            <a:off x="4124325" y="1170305"/>
            <a:ext cx="2047875" cy="788035"/>
          </a:xfrm>
          <a:custGeom>
            <a:avLst/>
            <a:gdLst/>
            <a:ahLst/>
            <a:cxnLst/>
            <a:rect l="l" t="t" r="r" b="b"/>
            <a:pathLst>
              <a:path w="2250115" h="1417020">
                <a:moveTo>
                  <a:pt x="1444324" y="354255"/>
                </a:moveTo>
                <a:lnTo>
                  <a:pt x="2250115" y="1062765"/>
                </a:lnTo>
                <a:lnTo>
                  <a:pt x="708510" y="1062765"/>
                </a:lnTo>
                <a:lnTo>
                  <a:pt x="708510" y="1417020"/>
                </a:lnTo>
                <a:lnTo>
                  <a:pt x="0" y="708510"/>
                </a:lnTo>
                <a:lnTo>
                  <a:pt x="708510" y="0"/>
                </a:lnTo>
                <a:lnTo>
                  <a:pt x="708510" y="35425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zh-CN" altLang="en-US" sz="2400" dirty="0">
              <a:solidFill>
                <a:schemeClr val="lt1"/>
              </a:solidFill>
            </a:endParaRPr>
          </a:p>
        </p:txBody>
      </p:sp>
      <p:cxnSp>
        <p:nvCxnSpPr>
          <p:cNvPr id="119" name="直接连接符 118"/>
          <p:cNvCxnSpPr/>
          <p:nvPr/>
        </p:nvCxnSpPr>
        <p:spPr>
          <a:xfrm>
            <a:off x="7870682" y="1230488"/>
            <a:ext cx="2047612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/>
          <p:nvPr/>
        </p:nvCxnSpPr>
        <p:spPr>
          <a:xfrm>
            <a:off x="2269412" y="1230488"/>
            <a:ext cx="204761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连接符 120"/>
          <p:cNvCxnSpPr/>
          <p:nvPr/>
        </p:nvCxnSpPr>
        <p:spPr>
          <a:xfrm>
            <a:off x="7870682" y="5194392"/>
            <a:ext cx="2047612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连接符 121"/>
          <p:cNvCxnSpPr/>
          <p:nvPr/>
        </p:nvCxnSpPr>
        <p:spPr>
          <a:xfrm>
            <a:off x="2269412" y="5228287"/>
            <a:ext cx="2047612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文本框 38"/>
          <p:cNvSpPr txBox="1"/>
          <p:nvPr/>
        </p:nvSpPr>
        <p:spPr>
          <a:xfrm>
            <a:off x="7893386" y="3431130"/>
            <a:ext cx="1349023" cy="42037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21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charset="-122"/>
              </a:rPr>
              <a:t>04</a:t>
            </a:r>
            <a:endParaRPr lang="en-US" altLang="zh-CN" sz="2135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rial Unicode MS" panose="020B0604020202020204" charset="-122"/>
            </a:endParaRPr>
          </a:p>
        </p:txBody>
      </p:sp>
      <p:sp>
        <p:nvSpPr>
          <p:cNvPr id="124" name="文本框 41"/>
          <p:cNvSpPr txBox="1"/>
          <p:nvPr/>
        </p:nvSpPr>
        <p:spPr>
          <a:xfrm>
            <a:off x="1793933" y="3436355"/>
            <a:ext cx="1349023" cy="42037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21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charset="-122"/>
              </a:rPr>
              <a:t>03</a:t>
            </a:r>
            <a:endParaRPr lang="en-US" altLang="zh-CN" sz="2135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rial Unicode MS" panose="020B0604020202020204" charset="-122"/>
            </a:endParaRPr>
          </a:p>
        </p:txBody>
      </p:sp>
      <p:sp>
        <p:nvSpPr>
          <p:cNvPr id="125" name="文本框 44"/>
          <p:cNvSpPr txBox="1"/>
          <p:nvPr/>
        </p:nvSpPr>
        <p:spPr>
          <a:xfrm>
            <a:off x="5038029" y="2842548"/>
            <a:ext cx="2123559" cy="82994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charset="-122"/>
              </a:rPr>
              <a:t>生鲜采配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rial Unicode MS" panose="020B0604020202020204" charset="-122"/>
            </a:endParaRPr>
          </a:p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charset="-122"/>
              </a:rPr>
              <a:t>全场景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rial Unicode MS" panose="020B0604020202020204" charset="-122"/>
            </a:endParaRPr>
          </a:p>
        </p:txBody>
      </p:sp>
      <p:sp>
        <p:nvSpPr>
          <p:cNvPr id="126" name="KSO_Shape"/>
          <p:cNvSpPr/>
          <p:nvPr/>
        </p:nvSpPr>
        <p:spPr bwMode="auto">
          <a:xfrm>
            <a:off x="10040385" y="1227423"/>
            <a:ext cx="776260" cy="627395"/>
          </a:xfrm>
          <a:custGeom>
            <a:avLst/>
            <a:gdLst/>
            <a:ahLst/>
            <a:cxnLst/>
            <a:rect l="0" t="0" r="r" b="b"/>
            <a:pathLst>
              <a:path w="4741862" h="3833813">
                <a:moveTo>
                  <a:pt x="247650" y="2000250"/>
                </a:moveTo>
                <a:lnTo>
                  <a:pt x="1016000" y="2000250"/>
                </a:lnTo>
                <a:lnTo>
                  <a:pt x="1030288" y="2003425"/>
                </a:lnTo>
                <a:lnTo>
                  <a:pt x="1041400" y="2012950"/>
                </a:lnTo>
                <a:lnTo>
                  <a:pt x="1050925" y="2020888"/>
                </a:lnTo>
                <a:lnTo>
                  <a:pt x="1054100" y="2036763"/>
                </a:lnTo>
                <a:lnTo>
                  <a:pt x="1050925" y="2051051"/>
                </a:lnTo>
                <a:lnTo>
                  <a:pt x="1041400" y="2063751"/>
                </a:lnTo>
                <a:lnTo>
                  <a:pt x="1030288" y="2071688"/>
                </a:lnTo>
                <a:lnTo>
                  <a:pt x="1016000" y="2074863"/>
                </a:lnTo>
                <a:lnTo>
                  <a:pt x="247650" y="2074863"/>
                </a:lnTo>
                <a:lnTo>
                  <a:pt x="233362" y="2071688"/>
                </a:lnTo>
                <a:lnTo>
                  <a:pt x="220662" y="2063751"/>
                </a:lnTo>
                <a:lnTo>
                  <a:pt x="212725" y="2051051"/>
                </a:lnTo>
                <a:lnTo>
                  <a:pt x="209550" y="2036763"/>
                </a:lnTo>
                <a:lnTo>
                  <a:pt x="212725" y="2020888"/>
                </a:lnTo>
                <a:lnTo>
                  <a:pt x="220662" y="2012950"/>
                </a:lnTo>
                <a:lnTo>
                  <a:pt x="233362" y="2003425"/>
                </a:lnTo>
                <a:lnTo>
                  <a:pt x="247650" y="2000250"/>
                </a:lnTo>
                <a:close/>
                <a:moveTo>
                  <a:pt x="244475" y="1901825"/>
                </a:moveTo>
                <a:lnTo>
                  <a:pt x="1012825" y="1901825"/>
                </a:lnTo>
                <a:lnTo>
                  <a:pt x="1027112" y="1905000"/>
                </a:lnTo>
                <a:lnTo>
                  <a:pt x="1039812" y="1914525"/>
                </a:lnTo>
                <a:lnTo>
                  <a:pt x="1044575" y="1925638"/>
                </a:lnTo>
                <a:lnTo>
                  <a:pt x="1047750" y="1941513"/>
                </a:lnTo>
                <a:lnTo>
                  <a:pt x="1044575" y="1952626"/>
                </a:lnTo>
                <a:lnTo>
                  <a:pt x="1039812" y="1965326"/>
                </a:lnTo>
                <a:lnTo>
                  <a:pt x="1027112" y="1973263"/>
                </a:lnTo>
                <a:lnTo>
                  <a:pt x="1012825" y="1976438"/>
                </a:lnTo>
                <a:lnTo>
                  <a:pt x="244475" y="1976438"/>
                </a:lnTo>
                <a:lnTo>
                  <a:pt x="230188" y="1973263"/>
                </a:lnTo>
                <a:lnTo>
                  <a:pt x="217488" y="1965326"/>
                </a:lnTo>
                <a:lnTo>
                  <a:pt x="209550" y="1952626"/>
                </a:lnTo>
                <a:lnTo>
                  <a:pt x="206375" y="1941513"/>
                </a:lnTo>
                <a:lnTo>
                  <a:pt x="209550" y="1925638"/>
                </a:lnTo>
                <a:lnTo>
                  <a:pt x="217488" y="1914525"/>
                </a:lnTo>
                <a:lnTo>
                  <a:pt x="230188" y="1905000"/>
                </a:lnTo>
                <a:lnTo>
                  <a:pt x="244475" y="1901825"/>
                </a:lnTo>
                <a:close/>
                <a:moveTo>
                  <a:pt x="277813" y="1803400"/>
                </a:moveTo>
                <a:lnTo>
                  <a:pt x="1047750" y="1803400"/>
                </a:lnTo>
                <a:lnTo>
                  <a:pt x="1060450" y="1806575"/>
                </a:lnTo>
                <a:lnTo>
                  <a:pt x="1071563" y="1816100"/>
                </a:lnTo>
                <a:lnTo>
                  <a:pt x="1081088" y="1827213"/>
                </a:lnTo>
                <a:lnTo>
                  <a:pt x="1084263" y="1843088"/>
                </a:lnTo>
                <a:lnTo>
                  <a:pt x="1081088" y="1857376"/>
                </a:lnTo>
                <a:lnTo>
                  <a:pt x="1071563" y="1868488"/>
                </a:lnTo>
                <a:lnTo>
                  <a:pt x="1060450" y="1874838"/>
                </a:lnTo>
                <a:lnTo>
                  <a:pt x="1047750" y="1878013"/>
                </a:lnTo>
                <a:lnTo>
                  <a:pt x="277813" y="1878013"/>
                </a:lnTo>
                <a:lnTo>
                  <a:pt x="263525" y="1874838"/>
                </a:lnTo>
                <a:lnTo>
                  <a:pt x="250825" y="1868488"/>
                </a:lnTo>
                <a:lnTo>
                  <a:pt x="244475" y="1857376"/>
                </a:lnTo>
                <a:lnTo>
                  <a:pt x="241300" y="1843088"/>
                </a:lnTo>
                <a:lnTo>
                  <a:pt x="244475" y="1827213"/>
                </a:lnTo>
                <a:lnTo>
                  <a:pt x="250825" y="1816100"/>
                </a:lnTo>
                <a:lnTo>
                  <a:pt x="263525" y="1806575"/>
                </a:lnTo>
                <a:lnTo>
                  <a:pt x="277813" y="1803400"/>
                </a:lnTo>
                <a:close/>
                <a:moveTo>
                  <a:pt x="238125" y="1708150"/>
                </a:moveTo>
                <a:lnTo>
                  <a:pt x="1009650" y="1708150"/>
                </a:lnTo>
                <a:lnTo>
                  <a:pt x="1020762" y="1711325"/>
                </a:lnTo>
                <a:lnTo>
                  <a:pt x="1033462" y="1717675"/>
                </a:lnTo>
                <a:lnTo>
                  <a:pt x="1041400" y="1728788"/>
                </a:lnTo>
                <a:lnTo>
                  <a:pt x="1044575" y="1744663"/>
                </a:lnTo>
                <a:lnTo>
                  <a:pt x="1041400" y="1758951"/>
                </a:lnTo>
                <a:lnTo>
                  <a:pt x="1033462" y="1770063"/>
                </a:lnTo>
                <a:lnTo>
                  <a:pt x="1020762" y="1779588"/>
                </a:lnTo>
                <a:lnTo>
                  <a:pt x="1009650" y="1782763"/>
                </a:lnTo>
                <a:lnTo>
                  <a:pt x="238125" y="1782763"/>
                </a:lnTo>
                <a:lnTo>
                  <a:pt x="223838" y="1779588"/>
                </a:lnTo>
                <a:lnTo>
                  <a:pt x="212725" y="1770063"/>
                </a:lnTo>
                <a:lnTo>
                  <a:pt x="206375" y="1758951"/>
                </a:lnTo>
                <a:lnTo>
                  <a:pt x="203200" y="1744663"/>
                </a:lnTo>
                <a:lnTo>
                  <a:pt x="206375" y="1728788"/>
                </a:lnTo>
                <a:lnTo>
                  <a:pt x="212725" y="1717675"/>
                </a:lnTo>
                <a:lnTo>
                  <a:pt x="223838" y="1711325"/>
                </a:lnTo>
                <a:lnTo>
                  <a:pt x="238125" y="1708150"/>
                </a:lnTo>
                <a:close/>
                <a:moveTo>
                  <a:pt x="301626" y="1609725"/>
                </a:moveTo>
                <a:lnTo>
                  <a:pt x="1068388" y="1609725"/>
                </a:lnTo>
                <a:lnTo>
                  <a:pt x="1084264" y="1612900"/>
                </a:lnTo>
                <a:lnTo>
                  <a:pt x="1095376" y="1620838"/>
                </a:lnTo>
                <a:lnTo>
                  <a:pt x="1104901" y="1633538"/>
                </a:lnTo>
                <a:lnTo>
                  <a:pt x="1108076" y="1644650"/>
                </a:lnTo>
                <a:lnTo>
                  <a:pt x="1104901" y="1660526"/>
                </a:lnTo>
                <a:lnTo>
                  <a:pt x="1095376" y="1671638"/>
                </a:lnTo>
                <a:lnTo>
                  <a:pt x="1084264" y="1681163"/>
                </a:lnTo>
                <a:lnTo>
                  <a:pt x="1068388" y="1684338"/>
                </a:lnTo>
                <a:lnTo>
                  <a:pt x="301626" y="1684338"/>
                </a:lnTo>
                <a:lnTo>
                  <a:pt x="287338" y="1681163"/>
                </a:lnTo>
                <a:lnTo>
                  <a:pt x="274638" y="1671638"/>
                </a:lnTo>
                <a:lnTo>
                  <a:pt x="268288" y="1660526"/>
                </a:lnTo>
                <a:lnTo>
                  <a:pt x="265113" y="1644650"/>
                </a:lnTo>
                <a:lnTo>
                  <a:pt x="268288" y="1633538"/>
                </a:lnTo>
                <a:lnTo>
                  <a:pt x="274638" y="1620838"/>
                </a:lnTo>
                <a:lnTo>
                  <a:pt x="287338" y="1612900"/>
                </a:lnTo>
                <a:lnTo>
                  <a:pt x="301626" y="1609725"/>
                </a:lnTo>
                <a:close/>
                <a:moveTo>
                  <a:pt x="254001" y="1511300"/>
                </a:moveTo>
                <a:lnTo>
                  <a:pt x="1020764" y="1511300"/>
                </a:lnTo>
                <a:lnTo>
                  <a:pt x="1036638" y="1514475"/>
                </a:lnTo>
                <a:lnTo>
                  <a:pt x="1047751" y="1522413"/>
                </a:lnTo>
                <a:lnTo>
                  <a:pt x="1057276" y="1535113"/>
                </a:lnTo>
                <a:lnTo>
                  <a:pt x="1060451" y="1549401"/>
                </a:lnTo>
                <a:lnTo>
                  <a:pt x="1057276" y="1562101"/>
                </a:lnTo>
                <a:lnTo>
                  <a:pt x="1047751" y="1573213"/>
                </a:lnTo>
                <a:lnTo>
                  <a:pt x="1036638" y="1582738"/>
                </a:lnTo>
                <a:lnTo>
                  <a:pt x="1020764" y="1585913"/>
                </a:lnTo>
                <a:lnTo>
                  <a:pt x="254001" y="1585913"/>
                </a:lnTo>
                <a:lnTo>
                  <a:pt x="238126" y="1582738"/>
                </a:lnTo>
                <a:lnTo>
                  <a:pt x="227013" y="1573213"/>
                </a:lnTo>
                <a:lnTo>
                  <a:pt x="220663" y="1562101"/>
                </a:lnTo>
                <a:lnTo>
                  <a:pt x="217488" y="1549401"/>
                </a:lnTo>
                <a:lnTo>
                  <a:pt x="220663" y="1535113"/>
                </a:lnTo>
                <a:lnTo>
                  <a:pt x="227013" y="1522413"/>
                </a:lnTo>
                <a:lnTo>
                  <a:pt x="238126" y="1514475"/>
                </a:lnTo>
                <a:lnTo>
                  <a:pt x="254001" y="1511300"/>
                </a:lnTo>
                <a:close/>
                <a:moveTo>
                  <a:pt x="274638" y="1412875"/>
                </a:moveTo>
                <a:lnTo>
                  <a:pt x="1041400" y="1412875"/>
                </a:lnTo>
                <a:lnTo>
                  <a:pt x="1057276" y="1416050"/>
                </a:lnTo>
                <a:lnTo>
                  <a:pt x="1068388" y="1423988"/>
                </a:lnTo>
                <a:lnTo>
                  <a:pt x="1077913" y="1436688"/>
                </a:lnTo>
                <a:lnTo>
                  <a:pt x="1081088" y="1450976"/>
                </a:lnTo>
                <a:lnTo>
                  <a:pt x="1077913" y="1466851"/>
                </a:lnTo>
                <a:lnTo>
                  <a:pt x="1068388" y="1477963"/>
                </a:lnTo>
                <a:lnTo>
                  <a:pt x="1057276" y="1484313"/>
                </a:lnTo>
                <a:lnTo>
                  <a:pt x="1041400" y="1487488"/>
                </a:lnTo>
                <a:lnTo>
                  <a:pt x="274638" y="1487488"/>
                </a:lnTo>
                <a:lnTo>
                  <a:pt x="260350" y="1484313"/>
                </a:lnTo>
                <a:lnTo>
                  <a:pt x="247650" y="1477963"/>
                </a:lnTo>
                <a:lnTo>
                  <a:pt x="238126" y="1466851"/>
                </a:lnTo>
                <a:lnTo>
                  <a:pt x="236538" y="1450976"/>
                </a:lnTo>
                <a:lnTo>
                  <a:pt x="238126" y="1436688"/>
                </a:lnTo>
                <a:lnTo>
                  <a:pt x="247650" y="1423988"/>
                </a:lnTo>
                <a:lnTo>
                  <a:pt x="260350" y="1416050"/>
                </a:lnTo>
                <a:lnTo>
                  <a:pt x="274638" y="1412875"/>
                </a:lnTo>
                <a:close/>
                <a:moveTo>
                  <a:pt x="3359150" y="0"/>
                </a:moveTo>
                <a:lnTo>
                  <a:pt x="3403600" y="3175"/>
                </a:lnTo>
                <a:lnTo>
                  <a:pt x="3449638" y="6350"/>
                </a:lnTo>
                <a:lnTo>
                  <a:pt x="3494088" y="17462"/>
                </a:lnTo>
                <a:lnTo>
                  <a:pt x="3535362" y="30162"/>
                </a:lnTo>
                <a:lnTo>
                  <a:pt x="3579814" y="50800"/>
                </a:lnTo>
                <a:lnTo>
                  <a:pt x="3619500" y="71437"/>
                </a:lnTo>
                <a:lnTo>
                  <a:pt x="3654426" y="98425"/>
                </a:lnTo>
                <a:lnTo>
                  <a:pt x="3687762" y="128587"/>
                </a:lnTo>
                <a:lnTo>
                  <a:pt x="3717926" y="158750"/>
                </a:lnTo>
                <a:lnTo>
                  <a:pt x="3744914" y="193675"/>
                </a:lnTo>
                <a:lnTo>
                  <a:pt x="3768726" y="230187"/>
                </a:lnTo>
                <a:lnTo>
                  <a:pt x="3789362" y="268287"/>
                </a:lnTo>
                <a:lnTo>
                  <a:pt x="3803650" y="311150"/>
                </a:lnTo>
                <a:lnTo>
                  <a:pt x="3816350" y="352425"/>
                </a:lnTo>
                <a:lnTo>
                  <a:pt x="3822700" y="393700"/>
                </a:lnTo>
                <a:lnTo>
                  <a:pt x="3827462" y="439737"/>
                </a:lnTo>
                <a:lnTo>
                  <a:pt x="3825876" y="484187"/>
                </a:lnTo>
                <a:lnTo>
                  <a:pt x="3822700" y="528637"/>
                </a:lnTo>
                <a:lnTo>
                  <a:pt x="3813176" y="573087"/>
                </a:lnTo>
                <a:lnTo>
                  <a:pt x="3798888" y="615950"/>
                </a:lnTo>
                <a:lnTo>
                  <a:pt x="3776662" y="660400"/>
                </a:lnTo>
                <a:lnTo>
                  <a:pt x="3756026" y="698500"/>
                </a:lnTo>
                <a:lnTo>
                  <a:pt x="3729038" y="735012"/>
                </a:lnTo>
                <a:lnTo>
                  <a:pt x="3702050" y="768350"/>
                </a:lnTo>
                <a:lnTo>
                  <a:pt x="3670300" y="796925"/>
                </a:lnTo>
                <a:lnTo>
                  <a:pt x="3633788" y="823912"/>
                </a:lnTo>
                <a:lnTo>
                  <a:pt x="3598862" y="847724"/>
                </a:lnTo>
                <a:lnTo>
                  <a:pt x="3606800" y="844549"/>
                </a:lnTo>
                <a:lnTo>
                  <a:pt x="3633788" y="842962"/>
                </a:lnTo>
                <a:lnTo>
                  <a:pt x="3675062" y="839787"/>
                </a:lnTo>
                <a:lnTo>
                  <a:pt x="3721100" y="839787"/>
                </a:lnTo>
                <a:lnTo>
                  <a:pt x="3765550" y="842962"/>
                </a:lnTo>
                <a:lnTo>
                  <a:pt x="3810000" y="850899"/>
                </a:lnTo>
                <a:lnTo>
                  <a:pt x="3857626" y="863599"/>
                </a:lnTo>
                <a:lnTo>
                  <a:pt x="3902076" y="881062"/>
                </a:lnTo>
                <a:lnTo>
                  <a:pt x="3948112" y="904874"/>
                </a:lnTo>
                <a:lnTo>
                  <a:pt x="3989388" y="935037"/>
                </a:lnTo>
                <a:lnTo>
                  <a:pt x="4019550" y="958849"/>
                </a:lnTo>
                <a:lnTo>
                  <a:pt x="4046538" y="982662"/>
                </a:lnTo>
                <a:lnTo>
                  <a:pt x="4070350" y="1009649"/>
                </a:lnTo>
                <a:lnTo>
                  <a:pt x="4094162" y="1039812"/>
                </a:lnTo>
                <a:lnTo>
                  <a:pt x="4117976" y="1068387"/>
                </a:lnTo>
                <a:lnTo>
                  <a:pt x="4138612" y="1101724"/>
                </a:lnTo>
                <a:lnTo>
                  <a:pt x="4179888" y="1169987"/>
                </a:lnTo>
                <a:lnTo>
                  <a:pt x="4216400" y="1243012"/>
                </a:lnTo>
                <a:lnTo>
                  <a:pt x="4249738" y="1319212"/>
                </a:lnTo>
                <a:lnTo>
                  <a:pt x="4278312" y="1400174"/>
                </a:lnTo>
                <a:lnTo>
                  <a:pt x="4305300" y="1484312"/>
                </a:lnTo>
                <a:lnTo>
                  <a:pt x="4329112" y="1568450"/>
                </a:lnTo>
                <a:lnTo>
                  <a:pt x="4352926" y="1654175"/>
                </a:lnTo>
                <a:lnTo>
                  <a:pt x="4395788" y="1824038"/>
                </a:lnTo>
                <a:lnTo>
                  <a:pt x="4433888" y="1989138"/>
                </a:lnTo>
                <a:lnTo>
                  <a:pt x="4451910" y="2059780"/>
                </a:lnTo>
                <a:lnTo>
                  <a:pt x="4606926" y="935037"/>
                </a:lnTo>
                <a:lnTo>
                  <a:pt x="4610100" y="919162"/>
                </a:lnTo>
                <a:lnTo>
                  <a:pt x="4616450" y="908049"/>
                </a:lnTo>
                <a:lnTo>
                  <a:pt x="4625976" y="898524"/>
                </a:lnTo>
                <a:lnTo>
                  <a:pt x="4633914" y="890587"/>
                </a:lnTo>
                <a:lnTo>
                  <a:pt x="4646614" y="881062"/>
                </a:lnTo>
                <a:lnTo>
                  <a:pt x="4657726" y="877887"/>
                </a:lnTo>
                <a:lnTo>
                  <a:pt x="4670426" y="874712"/>
                </a:lnTo>
                <a:lnTo>
                  <a:pt x="4684714" y="874712"/>
                </a:lnTo>
                <a:lnTo>
                  <a:pt x="4697414" y="877887"/>
                </a:lnTo>
                <a:lnTo>
                  <a:pt x="4708526" y="884237"/>
                </a:lnTo>
                <a:lnTo>
                  <a:pt x="4721226" y="892174"/>
                </a:lnTo>
                <a:lnTo>
                  <a:pt x="4729162" y="901699"/>
                </a:lnTo>
                <a:lnTo>
                  <a:pt x="4735514" y="914399"/>
                </a:lnTo>
                <a:lnTo>
                  <a:pt x="4738688" y="925512"/>
                </a:lnTo>
                <a:lnTo>
                  <a:pt x="4741862" y="938212"/>
                </a:lnTo>
                <a:lnTo>
                  <a:pt x="4741862" y="952499"/>
                </a:lnTo>
                <a:lnTo>
                  <a:pt x="4538662" y="2415850"/>
                </a:lnTo>
                <a:lnTo>
                  <a:pt x="4538662" y="3765551"/>
                </a:lnTo>
                <a:lnTo>
                  <a:pt x="4535488" y="3779838"/>
                </a:lnTo>
                <a:lnTo>
                  <a:pt x="4532314" y="3792538"/>
                </a:lnTo>
                <a:lnTo>
                  <a:pt x="4527550" y="3803651"/>
                </a:lnTo>
                <a:lnTo>
                  <a:pt x="4518026" y="3813176"/>
                </a:lnTo>
                <a:lnTo>
                  <a:pt x="4508500" y="3821113"/>
                </a:lnTo>
                <a:lnTo>
                  <a:pt x="4497388" y="3827463"/>
                </a:lnTo>
                <a:lnTo>
                  <a:pt x="4484688" y="3833813"/>
                </a:lnTo>
                <a:lnTo>
                  <a:pt x="4470400" y="3833813"/>
                </a:lnTo>
                <a:lnTo>
                  <a:pt x="4454526" y="3833813"/>
                </a:lnTo>
                <a:lnTo>
                  <a:pt x="4443414" y="3827463"/>
                </a:lnTo>
                <a:lnTo>
                  <a:pt x="4430714" y="3821113"/>
                </a:lnTo>
                <a:lnTo>
                  <a:pt x="4422776" y="3813176"/>
                </a:lnTo>
                <a:lnTo>
                  <a:pt x="4413250" y="3803651"/>
                </a:lnTo>
                <a:lnTo>
                  <a:pt x="4406900" y="3792538"/>
                </a:lnTo>
                <a:lnTo>
                  <a:pt x="4403726" y="3779838"/>
                </a:lnTo>
                <a:lnTo>
                  <a:pt x="4402138" y="3765551"/>
                </a:lnTo>
                <a:lnTo>
                  <a:pt x="4402138" y="2505075"/>
                </a:lnTo>
                <a:lnTo>
                  <a:pt x="4398962" y="2493962"/>
                </a:lnTo>
                <a:lnTo>
                  <a:pt x="4395788" y="2478087"/>
                </a:lnTo>
                <a:lnTo>
                  <a:pt x="4395788" y="2474913"/>
                </a:lnTo>
                <a:lnTo>
                  <a:pt x="4386264" y="2493963"/>
                </a:lnTo>
                <a:lnTo>
                  <a:pt x="4378326" y="2511425"/>
                </a:lnTo>
                <a:lnTo>
                  <a:pt x="4365626" y="2528888"/>
                </a:lnTo>
                <a:lnTo>
                  <a:pt x="4351338" y="2544763"/>
                </a:lnTo>
                <a:lnTo>
                  <a:pt x="4335464" y="2559050"/>
                </a:lnTo>
                <a:lnTo>
                  <a:pt x="4321176" y="2570163"/>
                </a:lnTo>
                <a:lnTo>
                  <a:pt x="4302126" y="2579688"/>
                </a:lnTo>
                <a:lnTo>
                  <a:pt x="4284664" y="2589213"/>
                </a:lnTo>
                <a:lnTo>
                  <a:pt x="4264026" y="2597150"/>
                </a:lnTo>
                <a:lnTo>
                  <a:pt x="4243388" y="2603500"/>
                </a:lnTo>
                <a:lnTo>
                  <a:pt x="4222750" y="2606675"/>
                </a:lnTo>
                <a:lnTo>
                  <a:pt x="3565526" y="2677005"/>
                </a:lnTo>
                <a:lnTo>
                  <a:pt x="3565526" y="3765551"/>
                </a:lnTo>
                <a:lnTo>
                  <a:pt x="3565526" y="3779838"/>
                </a:lnTo>
                <a:lnTo>
                  <a:pt x="3559176" y="3792538"/>
                </a:lnTo>
                <a:lnTo>
                  <a:pt x="3552826" y="3803651"/>
                </a:lnTo>
                <a:lnTo>
                  <a:pt x="3548064" y="3813176"/>
                </a:lnTo>
                <a:lnTo>
                  <a:pt x="3535364" y="3821113"/>
                </a:lnTo>
                <a:lnTo>
                  <a:pt x="3524250" y="3827463"/>
                </a:lnTo>
                <a:lnTo>
                  <a:pt x="3511550" y="3833813"/>
                </a:lnTo>
                <a:lnTo>
                  <a:pt x="3500438" y="3833813"/>
                </a:lnTo>
                <a:lnTo>
                  <a:pt x="3484564" y="3833813"/>
                </a:lnTo>
                <a:lnTo>
                  <a:pt x="3473450" y="3827463"/>
                </a:lnTo>
                <a:lnTo>
                  <a:pt x="3460750" y="3821113"/>
                </a:lnTo>
                <a:lnTo>
                  <a:pt x="3451226" y="3813176"/>
                </a:lnTo>
                <a:lnTo>
                  <a:pt x="3443288" y="3803651"/>
                </a:lnTo>
                <a:lnTo>
                  <a:pt x="3436938" y="3792538"/>
                </a:lnTo>
                <a:lnTo>
                  <a:pt x="3430588" y="3779838"/>
                </a:lnTo>
                <a:lnTo>
                  <a:pt x="3430588" y="3765551"/>
                </a:lnTo>
                <a:lnTo>
                  <a:pt x="3430588" y="2920423"/>
                </a:lnTo>
                <a:lnTo>
                  <a:pt x="3355976" y="3582988"/>
                </a:lnTo>
                <a:lnTo>
                  <a:pt x="3349626" y="3603625"/>
                </a:lnTo>
                <a:lnTo>
                  <a:pt x="3348038" y="3624263"/>
                </a:lnTo>
                <a:lnTo>
                  <a:pt x="3338514" y="3643313"/>
                </a:lnTo>
                <a:lnTo>
                  <a:pt x="3328988" y="3663950"/>
                </a:lnTo>
                <a:lnTo>
                  <a:pt x="3317876" y="3678238"/>
                </a:lnTo>
                <a:lnTo>
                  <a:pt x="3305176" y="3695700"/>
                </a:lnTo>
                <a:lnTo>
                  <a:pt x="3290888" y="3711575"/>
                </a:lnTo>
                <a:lnTo>
                  <a:pt x="3275014" y="3722688"/>
                </a:lnTo>
                <a:lnTo>
                  <a:pt x="3260726" y="3735388"/>
                </a:lnTo>
                <a:lnTo>
                  <a:pt x="3243262" y="3746500"/>
                </a:lnTo>
                <a:lnTo>
                  <a:pt x="3222626" y="3756025"/>
                </a:lnTo>
                <a:lnTo>
                  <a:pt x="3203576" y="3762375"/>
                </a:lnTo>
                <a:lnTo>
                  <a:pt x="3182938" y="3768725"/>
                </a:lnTo>
                <a:lnTo>
                  <a:pt x="3162300" y="3771900"/>
                </a:lnTo>
                <a:lnTo>
                  <a:pt x="3141662" y="3771900"/>
                </a:lnTo>
                <a:lnTo>
                  <a:pt x="3121026" y="3771900"/>
                </a:lnTo>
                <a:lnTo>
                  <a:pt x="3097214" y="3765550"/>
                </a:lnTo>
                <a:lnTo>
                  <a:pt x="3078162" y="3759200"/>
                </a:lnTo>
                <a:lnTo>
                  <a:pt x="3057526" y="3752850"/>
                </a:lnTo>
                <a:lnTo>
                  <a:pt x="3040062" y="3744913"/>
                </a:lnTo>
                <a:lnTo>
                  <a:pt x="3022600" y="3732213"/>
                </a:lnTo>
                <a:lnTo>
                  <a:pt x="3003550" y="3721100"/>
                </a:lnTo>
                <a:lnTo>
                  <a:pt x="2989263" y="3705225"/>
                </a:lnTo>
                <a:lnTo>
                  <a:pt x="2976563" y="3690938"/>
                </a:lnTo>
                <a:lnTo>
                  <a:pt x="2965450" y="3671888"/>
                </a:lnTo>
                <a:lnTo>
                  <a:pt x="2952750" y="3657600"/>
                </a:lnTo>
                <a:lnTo>
                  <a:pt x="2947988" y="3636963"/>
                </a:lnTo>
                <a:lnTo>
                  <a:pt x="2938463" y="3619500"/>
                </a:lnTo>
                <a:lnTo>
                  <a:pt x="2935288" y="3597275"/>
                </a:lnTo>
                <a:lnTo>
                  <a:pt x="2932113" y="3576638"/>
                </a:lnTo>
                <a:lnTo>
                  <a:pt x="2928938" y="3556000"/>
                </a:lnTo>
                <a:lnTo>
                  <a:pt x="2932113" y="3532188"/>
                </a:lnTo>
                <a:lnTo>
                  <a:pt x="3051176" y="2478087"/>
                </a:lnTo>
                <a:lnTo>
                  <a:pt x="3054350" y="2457450"/>
                </a:lnTo>
                <a:lnTo>
                  <a:pt x="3060700" y="2436812"/>
                </a:lnTo>
                <a:lnTo>
                  <a:pt x="3070226" y="2416175"/>
                </a:lnTo>
                <a:lnTo>
                  <a:pt x="3078162" y="2397125"/>
                </a:lnTo>
                <a:lnTo>
                  <a:pt x="3087688" y="2379662"/>
                </a:lnTo>
                <a:lnTo>
                  <a:pt x="3101976" y="2365375"/>
                </a:lnTo>
                <a:lnTo>
                  <a:pt x="3114676" y="2349500"/>
                </a:lnTo>
                <a:lnTo>
                  <a:pt x="3128962" y="2335212"/>
                </a:lnTo>
                <a:lnTo>
                  <a:pt x="3148014" y="2322512"/>
                </a:lnTo>
                <a:lnTo>
                  <a:pt x="3165476" y="2314575"/>
                </a:lnTo>
                <a:lnTo>
                  <a:pt x="3182938" y="2305050"/>
                </a:lnTo>
                <a:lnTo>
                  <a:pt x="3203576" y="2298700"/>
                </a:lnTo>
                <a:lnTo>
                  <a:pt x="3222626" y="2293937"/>
                </a:lnTo>
                <a:lnTo>
                  <a:pt x="3243262" y="2290762"/>
                </a:lnTo>
                <a:lnTo>
                  <a:pt x="3260726" y="2290762"/>
                </a:lnTo>
                <a:lnTo>
                  <a:pt x="3273426" y="2284412"/>
                </a:lnTo>
                <a:lnTo>
                  <a:pt x="3294064" y="2281237"/>
                </a:lnTo>
                <a:lnTo>
                  <a:pt x="3314700" y="2274887"/>
                </a:lnTo>
                <a:lnTo>
                  <a:pt x="3690474" y="2234675"/>
                </a:lnTo>
                <a:lnTo>
                  <a:pt x="3667126" y="2144713"/>
                </a:lnTo>
                <a:lnTo>
                  <a:pt x="3609976" y="1931988"/>
                </a:lnTo>
                <a:lnTo>
                  <a:pt x="3582988" y="1827213"/>
                </a:lnTo>
                <a:lnTo>
                  <a:pt x="3549650" y="1722437"/>
                </a:lnTo>
                <a:lnTo>
                  <a:pt x="3514726" y="1620837"/>
                </a:lnTo>
                <a:lnTo>
                  <a:pt x="3475038" y="1525587"/>
                </a:lnTo>
                <a:lnTo>
                  <a:pt x="3459802" y="1481266"/>
                </a:lnTo>
                <a:lnTo>
                  <a:pt x="3457576" y="1484313"/>
                </a:lnTo>
                <a:lnTo>
                  <a:pt x="3406776" y="1570038"/>
                </a:lnTo>
                <a:lnTo>
                  <a:pt x="3359150" y="1660525"/>
                </a:lnTo>
                <a:lnTo>
                  <a:pt x="3341750" y="1690108"/>
                </a:lnTo>
                <a:lnTo>
                  <a:pt x="3341688" y="1690688"/>
                </a:lnTo>
                <a:lnTo>
                  <a:pt x="3328988" y="1717675"/>
                </a:lnTo>
                <a:lnTo>
                  <a:pt x="3317876" y="1744663"/>
                </a:lnTo>
                <a:lnTo>
                  <a:pt x="3297238" y="1765300"/>
                </a:lnTo>
                <a:lnTo>
                  <a:pt x="3275014" y="1782763"/>
                </a:lnTo>
                <a:lnTo>
                  <a:pt x="3249614" y="1797050"/>
                </a:lnTo>
                <a:lnTo>
                  <a:pt x="3219450" y="1806575"/>
                </a:lnTo>
                <a:lnTo>
                  <a:pt x="2603954" y="1993900"/>
                </a:lnTo>
                <a:lnTo>
                  <a:pt x="2606676" y="1993900"/>
                </a:lnTo>
                <a:lnTo>
                  <a:pt x="2619376" y="1993900"/>
                </a:lnTo>
                <a:lnTo>
                  <a:pt x="2633663" y="2000250"/>
                </a:lnTo>
                <a:lnTo>
                  <a:pt x="2646363" y="2006600"/>
                </a:lnTo>
                <a:lnTo>
                  <a:pt x="2654300" y="2016125"/>
                </a:lnTo>
                <a:lnTo>
                  <a:pt x="2663826" y="2024063"/>
                </a:lnTo>
                <a:lnTo>
                  <a:pt x="2670176" y="2036763"/>
                </a:lnTo>
                <a:lnTo>
                  <a:pt x="2671763" y="2047875"/>
                </a:lnTo>
                <a:lnTo>
                  <a:pt x="2674938" y="2063751"/>
                </a:lnTo>
                <a:lnTo>
                  <a:pt x="2671763" y="2074863"/>
                </a:lnTo>
                <a:lnTo>
                  <a:pt x="2670176" y="2087563"/>
                </a:lnTo>
                <a:lnTo>
                  <a:pt x="2663826" y="2098676"/>
                </a:lnTo>
                <a:lnTo>
                  <a:pt x="2654300" y="2111375"/>
                </a:lnTo>
                <a:lnTo>
                  <a:pt x="3027362" y="2111375"/>
                </a:lnTo>
                <a:lnTo>
                  <a:pt x="3040062" y="2111375"/>
                </a:lnTo>
                <a:lnTo>
                  <a:pt x="3054350" y="2114550"/>
                </a:lnTo>
                <a:lnTo>
                  <a:pt x="3063876" y="2119313"/>
                </a:lnTo>
                <a:lnTo>
                  <a:pt x="3074988" y="2128838"/>
                </a:lnTo>
                <a:lnTo>
                  <a:pt x="3084514" y="2141538"/>
                </a:lnTo>
                <a:lnTo>
                  <a:pt x="3090862" y="2149475"/>
                </a:lnTo>
                <a:lnTo>
                  <a:pt x="3094038" y="2165350"/>
                </a:lnTo>
                <a:lnTo>
                  <a:pt x="3094038" y="2176463"/>
                </a:lnTo>
                <a:lnTo>
                  <a:pt x="3094038" y="2192338"/>
                </a:lnTo>
                <a:lnTo>
                  <a:pt x="3090862" y="2203450"/>
                </a:lnTo>
                <a:lnTo>
                  <a:pt x="3084514" y="2216150"/>
                </a:lnTo>
                <a:lnTo>
                  <a:pt x="3074988" y="2224088"/>
                </a:lnTo>
                <a:lnTo>
                  <a:pt x="3063876" y="2233613"/>
                </a:lnTo>
                <a:lnTo>
                  <a:pt x="3054350" y="2239963"/>
                </a:lnTo>
                <a:lnTo>
                  <a:pt x="3040062" y="2243138"/>
                </a:lnTo>
                <a:lnTo>
                  <a:pt x="3027362" y="2244725"/>
                </a:lnTo>
                <a:lnTo>
                  <a:pt x="2857501" y="2244725"/>
                </a:lnTo>
                <a:lnTo>
                  <a:pt x="2857501" y="3765551"/>
                </a:lnTo>
                <a:lnTo>
                  <a:pt x="2857501" y="3779838"/>
                </a:lnTo>
                <a:lnTo>
                  <a:pt x="2851151" y="3792538"/>
                </a:lnTo>
                <a:lnTo>
                  <a:pt x="2846388" y="3803651"/>
                </a:lnTo>
                <a:lnTo>
                  <a:pt x="2836863" y="3813176"/>
                </a:lnTo>
                <a:lnTo>
                  <a:pt x="2827338" y="3821113"/>
                </a:lnTo>
                <a:lnTo>
                  <a:pt x="2816226" y="3827463"/>
                </a:lnTo>
                <a:lnTo>
                  <a:pt x="2803526" y="3833813"/>
                </a:lnTo>
                <a:lnTo>
                  <a:pt x="2789238" y="3833813"/>
                </a:lnTo>
                <a:lnTo>
                  <a:pt x="2776538" y="3833813"/>
                </a:lnTo>
                <a:lnTo>
                  <a:pt x="2765426" y="3827463"/>
                </a:lnTo>
                <a:lnTo>
                  <a:pt x="2752726" y="3821113"/>
                </a:lnTo>
                <a:lnTo>
                  <a:pt x="2741613" y="3813176"/>
                </a:lnTo>
                <a:lnTo>
                  <a:pt x="2735263" y="3803651"/>
                </a:lnTo>
                <a:lnTo>
                  <a:pt x="2728913" y="3792538"/>
                </a:lnTo>
                <a:lnTo>
                  <a:pt x="2722563" y="3779838"/>
                </a:lnTo>
                <a:lnTo>
                  <a:pt x="2722563" y="3765551"/>
                </a:lnTo>
                <a:lnTo>
                  <a:pt x="2722563" y="2244725"/>
                </a:lnTo>
                <a:lnTo>
                  <a:pt x="274638" y="2244725"/>
                </a:lnTo>
                <a:lnTo>
                  <a:pt x="274638" y="3765551"/>
                </a:lnTo>
                <a:lnTo>
                  <a:pt x="271463" y="3779838"/>
                </a:lnTo>
                <a:lnTo>
                  <a:pt x="268288" y="3792538"/>
                </a:lnTo>
                <a:lnTo>
                  <a:pt x="263526" y="3803651"/>
                </a:lnTo>
                <a:lnTo>
                  <a:pt x="254000" y="3813176"/>
                </a:lnTo>
                <a:lnTo>
                  <a:pt x="244476" y="3821113"/>
                </a:lnTo>
                <a:lnTo>
                  <a:pt x="233363" y="3827463"/>
                </a:lnTo>
                <a:lnTo>
                  <a:pt x="217488" y="3833813"/>
                </a:lnTo>
                <a:lnTo>
                  <a:pt x="206376" y="3833813"/>
                </a:lnTo>
                <a:lnTo>
                  <a:pt x="190500" y="3833813"/>
                </a:lnTo>
                <a:lnTo>
                  <a:pt x="179388" y="3827463"/>
                </a:lnTo>
                <a:lnTo>
                  <a:pt x="166688" y="3821113"/>
                </a:lnTo>
                <a:lnTo>
                  <a:pt x="158750" y="3813176"/>
                </a:lnTo>
                <a:lnTo>
                  <a:pt x="149226" y="3803651"/>
                </a:lnTo>
                <a:lnTo>
                  <a:pt x="142876" y="3792538"/>
                </a:lnTo>
                <a:lnTo>
                  <a:pt x="139700" y="3779838"/>
                </a:lnTo>
                <a:lnTo>
                  <a:pt x="138113" y="3765551"/>
                </a:lnTo>
                <a:lnTo>
                  <a:pt x="138113" y="2244725"/>
                </a:lnTo>
                <a:lnTo>
                  <a:pt x="68263" y="2244725"/>
                </a:lnTo>
                <a:lnTo>
                  <a:pt x="53975" y="2243138"/>
                </a:lnTo>
                <a:lnTo>
                  <a:pt x="41275" y="2239963"/>
                </a:lnTo>
                <a:lnTo>
                  <a:pt x="30163" y="2233613"/>
                </a:lnTo>
                <a:lnTo>
                  <a:pt x="20638" y="2224088"/>
                </a:lnTo>
                <a:lnTo>
                  <a:pt x="12700" y="2216150"/>
                </a:lnTo>
                <a:lnTo>
                  <a:pt x="6350" y="2203450"/>
                </a:lnTo>
                <a:lnTo>
                  <a:pt x="0" y="2192338"/>
                </a:lnTo>
                <a:lnTo>
                  <a:pt x="0" y="2176463"/>
                </a:lnTo>
                <a:lnTo>
                  <a:pt x="0" y="2165350"/>
                </a:lnTo>
                <a:lnTo>
                  <a:pt x="6350" y="2149475"/>
                </a:lnTo>
                <a:lnTo>
                  <a:pt x="12700" y="2141538"/>
                </a:lnTo>
                <a:lnTo>
                  <a:pt x="20638" y="2128838"/>
                </a:lnTo>
                <a:lnTo>
                  <a:pt x="30163" y="2119313"/>
                </a:lnTo>
                <a:lnTo>
                  <a:pt x="41275" y="2114550"/>
                </a:lnTo>
                <a:lnTo>
                  <a:pt x="53975" y="2111375"/>
                </a:lnTo>
                <a:lnTo>
                  <a:pt x="68263" y="2111375"/>
                </a:lnTo>
                <a:lnTo>
                  <a:pt x="1738313" y="2111375"/>
                </a:lnTo>
                <a:lnTo>
                  <a:pt x="1731963" y="2098676"/>
                </a:lnTo>
                <a:lnTo>
                  <a:pt x="1722438" y="2087563"/>
                </a:lnTo>
                <a:lnTo>
                  <a:pt x="1719263" y="2074863"/>
                </a:lnTo>
                <a:lnTo>
                  <a:pt x="1719263" y="2063751"/>
                </a:lnTo>
                <a:lnTo>
                  <a:pt x="1719263" y="2062529"/>
                </a:lnTo>
                <a:lnTo>
                  <a:pt x="1690688" y="2057400"/>
                </a:lnTo>
                <a:lnTo>
                  <a:pt x="1677988" y="2051050"/>
                </a:lnTo>
                <a:lnTo>
                  <a:pt x="1666875" y="2039937"/>
                </a:lnTo>
                <a:lnTo>
                  <a:pt x="1639888" y="2009775"/>
                </a:lnTo>
                <a:lnTo>
                  <a:pt x="1617662" y="1970087"/>
                </a:lnTo>
                <a:lnTo>
                  <a:pt x="1597025" y="1928812"/>
                </a:lnTo>
                <a:lnTo>
                  <a:pt x="1565275" y="1854200"/>
                </a:lnTo>
                <a:lnTo>
                  <a:pt x="1552575" y="1820862"/>
                </a:lnTo>
                <a:lnTo>
                  <a:pt x="1484312" y="1576387"/>
                </a:lnTo>
                <a:lnTo>
                  <a:pt x="1444625" y="1443037"/>
                </a:lnTo>
                <a:lnTo>
                  <a:pt x="1412875" y="1311274"/>
                </a:lnTo>
                <a:lnTo>
                  <a:pt x="1385888" y="1192212"/>
                </a:lnTo>
                <a:lnTo>
                  <a:pt x="1373188" y="1138237"/>
                </a:lnTo>
                <a:lnTo>
                  <a:pt x="1366838" y="1090612"/>
                </a:lnTo>
                <a:lnTo>
                  <a:pt x="1365250" y="1047749"/>
                </a:lnTo>
                <a:lnTo>
                  <a:pt x="1365250" y="1015999"/>
                </a:lnTo>
                <a:lnTo>
                  <a:pt x="1370012" y="989012"/>
                </a:lnTo>
                <a:lnTo>
                  <a:pt x="1376362" y="979487"/>
                </a:lnTo>
                <a:lnTo>
                  <a:pt x="1379538" y="973137"/>
                </a:lnTo>
                <a:lnTo>
                  <a:pt x="1460500" y="935037"/>
                </a:lnTo>
                <a:lnTo>
                  <a:pt x="1738957" y="2015573"/>
                </a:lnTo>
                <a:lnTo>
                  <a:pt x="1749426" y="2006600"/>
                </a:lnTo>
                <a:lnTo>
                  <a:pt x="1758950" y="2000250"/>
                </a:lnTo>
                <a:lnTo>
                  <a:pt x="1773238" y="1993900"/>
                </a:lnTo>
                <a:lnTo>
                  <a:pt x="1785938" y="1993900"/>
                </a:lnTo>
                <a:lnTo>
                  <a:pt x="2264305" y="1993900"/>
                </a:lnTo>
                <a:lnTo>
                  <a:pt x="2257426" y="1985963"/>
                </a:lnTo>
                <a:lnTo>
                  <a:pt x="2244726" y="1958975"/>
                </a:lnTo>
                <a:lnTo>
                  <a:pt x="2236788" y="1928813"/>
                </a:lnTo>
                <a:lnTo>
                  <a:pt x="2233613" y="1898650"/>
                </a:lnTo>
                <a:lnTo>
                  <a:pt x="2236788" y="1868488"/>
                </a:lnTo>
                <a:lnTo>
                  <a:pt x="2244726" y="1839913"/>
                </a:lnTo>
                <a:lnTo>
                  <a:pt x="2260600" y="1812925"/>
                </a:lnTo>
                <a:lnTo>
                  <a:pt x="2278063" y="1792288"/>
                </a:lnTo>
                <a:lnTo>
                  <a:pt x="2301876" y="1773238"/>
                </a:lnTo>
                <a:lnTo>
                  <a:pt x="2328863" y="1758950"/>
                </a:lnTo>
                <a:lnTo>
                  <a:pt x="2359026" y="1749425"/>
                </a:lnTo>
                <a:lnTo>
                  <a:pt x="3084708" y="1528565"/>
                </a:lnTo>
                <a:lnTo>
                  <a:pt x="3311526" y="1152524"/>
                </a:lnTo>
                <a:lnTo>
                  <a:pt x="3349626" y="1084262"/>
                </a:lnTo>
                <a:lnTo>
                  <a:pt x="3368676" y="1050924"/>
                </a:lnTo>
                <a:lnTo>
                  <a:pt x="3389314" y="1017587"/>
                </a:lnTo>
                <a:lnTo>
                  <a:pt x="3413126" y="989012"/>
                </a:lnTo>
                <a:lnTo>
                  <a:pt x="3436938" y="958849"/>
                </a:lnTo>
                <a:lnTo>
                  <a:pt x="3467100" y="935037"/>
                </a:lnTo>
                <a:lnTo>
                  <a:pt x="3467392" y="934856"/>
                </a:lnTo>
                <a:lnTo>
                  <a:pt x="3475038" y="925512"/>
                </a:lnTo>
                <a:lnTo>
                  <a:pt x="3490912" y="911224"/>
                </a:lnTo>
                <a:lnTo>
                  <a:pt x="3505200" y="895349"/>
                </a:lnTo>
                <a:lnTo>
                  <a:pt x="3522244" y="882567"/>
                </a:lnTo>
                <a:lnTo>
                  <a:pt x="3517900" y="884237"/>
                </a:lnTo>
                <a:lnTo>
                  <a:pt x="3475038" y="895350"/>
                </a:lnTo>
                <a:lnTo>
                  <a:pt x="3433762" y="901700"/>
                </a:lnTo>
                <a:lnTo>
                  <a:pt x="3389314" y="908050"/>
                </a:lnTo>
                <a:lnTo>
                  <a:pt x="3344862" y="904875"/>
                </a:lnTo>
                <a:lnTo>
                  <a:pt x="3302000" y="901700"/>
                </a:lnTo>
                <a:lnTo>
                  <a:pt x="3257550" y="890587"/>
                </a:lnTo>
                <a:lnTo>
                  <a:pt x="3213100" y="877887"/>
                </a:lnTo>
                <a:lnTo>
                  <a:pt x="3171826" y="857250"/>
                </a:lnTo>
                <a:lnTo>
                  <a:pt x="3128962" y="836612"/>
                </a:lnTo>
                <a:lnTo>
                  <a:pt x="3094038" y="809625"/>
                </a:lnTo>
                <a:lnTo>
                  <a:pt x="3060700" y="779462"/>
                </a:lnTo>
                <a:lnTo>
                  <a:pt x="3030538" y="749300"/>
                </a:lnTo>
                <a:lnTo>
                  <a:pt x="3003550" y="714375"/>
                </a:lnTo>
                <a:lnTo>
                  <a:pt x="2979738" y="677862"/>
                </a:lnTo>
                <a:lnTo>
                  <a:pt x="2962276" y="639762"/>
                </a:lnTo>
                <a:lnTo>
                  <a:pt x="2944813" y="596900"/>
                </a:lnTo>
                <a:lnTo>
                  <a:pt x="2932113" y="555625"/>
                </a:lnTo>
                <a:lnTo>
                  <a:pt x="2925763" y="514350"/>
                </a:lnTo>
                <a:lnTo>
                  <a:pt x="2922588" y="468312"/>
                </a:lnTo>
                <a:lnTo>
                  <a:pt x="2922588" y="427037"/>
                </a:lnTo>
                <a:lnTo>
                  <a:pt x="2925763" y="382587"/>
                </a:lnTo>
                <a:lnTo>
                  <a:pt x="2938463" y="338137"/>
                </a:lnTo>
                <a:lnTo>
                  <a:pt x="2952750" y="292100"/>
                </a:lnTo>
                <a:lnTo>
                  <a:pt x="2971800" y="250825"/>
                </a:lnTo>
                <a:lnTo>
                  <a:pt x="2992438" y="212725"/>
                </a:lnTo>
                <a:lnTo>
                  <a:pt x="3019426" y="173037"/>
                </a:lnTo>
                <a:lnTo>
                  <a:pt x="3048000" y="141287"/>
                </a:lnTo>
                <a:lnTo>
                  <a:pt x="3078162" y="111125"/>
                </a:lnTo>
                <a:lnTo>
                  <a:pt x="3114676" y="84137"/>
                </a:lnTo>
                <a:lnTo>
                  <a:pt x="3149600" y="60325"/>
                </a:lnTo>
                <a:lnTo>
                  <a:pt x="3189288" y="41275"/>
                </a:lnTo>
                <a:lnTo>
                  <a:pt x="3230562" y="23812"/>
                </a:lnTo>
                <a:lnTo>
                  <a:pt x="3273426" y="12700"/>
                </a:lnTo>
                <a:lnTo>
                  <a:pt x="3314700" y="6350"/>
                </a:lnTo>
                <a:lnTo>
                  <a:pt x="335915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zh-CN" altLang="en-US" sz="2400">
              <a:solidFill>
                <a:schemeClr val="lt1"/>
              </a:solidFill>
            </a:endParaRPr>
          </a:p>
        </p:txBody>
      </p:sp>
      <p:sp>
        <p:nvSpPr>
          <p:cNvPr id="127" name="KSO_Shape"/>
          <p:cNvSpPr>
            <a:spLocks noChangeArrowheads="1"/>
          </p:cNvSpPr>
          <p:nvPr/>
        </p:nvSpPr>
        <p:spPr bwMode="auto">
          <a:xfrm>
            <a:off x="1252145" y="3364170"/>
            <a:ext cx="835501" cy="647429"/>
          </a:xfrm>
          <a:custGeom>
            <a:avLst/>
            <a:gdLst>
              <a:gd name="T0" fmla="*/ 440149 w 2617787"/>
              <a:gd name="T1" fmla="*/ 960910 h 2027238"/>
              <a:gd name="T2" fmla="*/ 446420 w 2617787"/>
              <a:gd name="T3" fmla="*/ 1010762 h 2027238"/>
              <a:gd name="T4" fmla="*/ 392784 w 2617787"/>
              <a:gd name="T5" fmla="*/ 997859 h 2027238"/>
              <a:gd name="T6" fmla="*/ 536034 w 2617787"/>
              <a:gd name="T7" fmla="*/ 1234904 h 2027238"/>
              <a:gd name="T8" fmla="*/ 599738 w 2617787"/>
              <a:gd name="T9" fmla="*/ 1028958 h 2027238"/>
              <a:gd name="T10" fmla="*/ 604854 w 2617787"/>
              <a:gd name="T11" fmla="*/ 920277 h 2027238"/>
              <a:gd name="T12" fmla="*/ 1414526 w 2617787"/>
              <a:gd name="T13" fmla="*/ 492770 h 2027238"/>
              <a:gd name="T14" fmla="*/ 683929 w 2617787"/>
              <a:gd name="T15" fmla="*/ 50226 h 2027238"/>
              <a:gd name="T16" fmla="*/ 687722 w 2617787"/>
              <a:gd name="T17" fmla="*/ 115156 h 2027238"/>
              <a:gd name="T18" fmla="*/ 704049 w 2617787"/>
              <a:gd name="T19" fmla="*/ 179756 h 2027238"/>
              <a:gd name="T20" fmla="*/ 686073 w 2617787"/>
              <a:gd name="T21" fmla="*/ 227504 h 2027238"/>
              <a:gd name="T22" fmla="*/ 657872 w 2617787"/>
              <a:gd name="T23" fmla="*/ 269964 h 2027238"/>
              <a:gd name="T24" fmla="*/ 597345 w 2617787"/>
              <a:gd name="T25" fmla="*/ 303173 h 2027238"/>
              <a:gd name="T26" fmla="*/ 646492 w 2617787"/>
              <a:gd name="T27" fmla="*/ 409242 h 2027238"/>
              <a:gd name="T28" fmla="*/ 877052 w 2617787"/>
              <a:gd name="T29" fmla="*/ 589494 h 2027238"/>
              <a:gd name="T30" fmla="*/ 1027189 w 2617787"/>
              <a:gd name="T31" fmla="*/ 559717 h 2027238"/>
              <a:gd name="T32" fmla="*/ 1250616 w 2617787"/>
              <a:gd name="T33" fmla="*/ 478643 h 2027238"/>
              <a:gd name="T34" fmla="*/ 1451096 w 2617787"/>
              <a:gd name="T35" fmla="*/ 507883 h 2027238"/>
              <a:gd name="T36" fmla="*/ 1636312 w 2617787"/>
              <a:gd name="T37" fmla="*/ 1463820 h 2027238"/>
              <a:gd name="T38" fmla="*/ 1598208 w 2617787"/>
              <a:gd name="T39" fmla="*/ 1462003 h 2027238"/>
              <a:gd name="T40" fmla="*/ 1534532 w 2617787"/>
              <a:gd name="T41" fmla="*/ 1390982 h 2027238"/>
              <a:gd name="T42" fmla="*/ 1233472 w 2617787"/>
              <a:gd name="T43" fmla="*/ 733661 h 2027238"/>
              <a:gd name="T44" fmla="*/ 1018927 w 2617787"/>
              <a:gd name="T45" fmla="*/ 1460351 h 2027238"/>
              <a:gd name="T46" fmla="*/ 981159 w 2617787"/>
              <a:gd name="T47" fmla="*/ 1465472 h 2027238"/>
              <a:gd name="T48" fmla="*/ 893170 w 2617787"/>
              <a:gd name="T49" fmla="*/ 737794 h 2027238"/>
              <a:gd name="T50" fmla="*/ 598334 w 2617787"/>
              <a:gd name="T51" fmla="*/ 591312 h 2027238"/>
              <a:gd name="T52" fmla="*/ 524285 w 2617787"/>
              <a:gd name="T53" fmla="*/ 706633 h 2027238"/>
              <a:gd name="T54" fmla="*/ 724829 w 2617787"/>
              <a:gd name="T55" fmla="*/ 781972 h 2027238"/>
              <a:gd name="T56" fmla="*/ 883319 w 2617787"/>
              <a:gd name="T57" fmla="*/ 880441 h 2027238"/>
              <a:gd name="T58" fmla="*/ 838130 w 2617787"/>
              <a:gd name="T59" fmla="*/ 1295466 h 2027238"/>
              <a:gd name="T60" fmla="*/ 788984 w 2617787"/>
              <a:gd name="T61" fmla="*/ 1358414 h 2027238"/>
              <a:gd name="T62" fmla="*/ 946648 w 2617787"/>
              <a:gd name="T63" fmla="*/ 1414091 h 2027238"/>
              <a:gd name="T64" fmla="*/ 863693 w 2617787"/>
              <a:gd name="T65" fmla="*/ 1459196 h 2027238"/>
              <a:gd name="T66" fmla="*/ 710811 w 2617787"/>
              <a:gd name="T67" fmla="*/ 1443500 h 2027238"/>
              <a:gd name="T68" fmla="*/ 637421 w 2617787"/>
              <a:gd name="T69" fmla="*/ 1454900 h 2027238"/>
              <a:gd name="T70" fmla="*/ 593552 w 2617787"/>
              <a:gd name="T71" fmla="*/ 1435570 h 2027238"/>
              <a:gd name="T72" fmla="*/ 571782 w 2617787"/>
              <a:gd name="T73" fmla="*/ 1353457 h 2027238"/>
              <a:gd name="T74" fmla="*/ 487343 w 2617787"/>
              <a:gd name="T75" fmla="*/ 1291666 h 2027238"/>
              <a:gd name="T76" fmla="*/ 400429 w 2617787"/>
              <a:gd name="T77" fmla="*/ 1311161 h 2027238"/>
              <a:gd name="T78" fmla="*/ 368105 w 2617787"/>
              <a:gd name="T79" fmla="*/ 1356266 h 2027238"/>
              <a:gd name="T80" fmla="*/ 351118 w 2617787"/>
              <a:gd name="T81" fmla="*/ 1302239 h 2027238"/>
              <a:gd name="T82" fmla="*/ 275748 w 2617787"/>
              <a:gd name="T83" fmla="*/ 1380222 h 2027238"/>
              <a:gd name="T84" fmla="*/ 283995 w 2617787"/>
              <a:gd name="T85" fmla="*/ 1435405 h 2027238"/>
              <a:gd name="T86" fmla="*/ 227921 w 2617787"/>
              <a:gd name="T87" fmla="*/ 1462004 h 2027238"/>
              <a:gd name="T88" fmla="*/ 225118 w 2617787"/>
              <a:gd name="T89" fmla="*/ 1403022 h 2027238"/>
              <a:gd name="T90" fmla="*/ 293725 w 2617787"/>
              <a:gd name="T91" fmla="*/ 1298935 h 2027238"/>
              <a:gd name="T92" fmla="*/ 216872 w 2617787"/>
              <a:gd name="T93" fmla="*/ 1287865 h 2027238"/>
              <a:gd name="T94" fmla="*/ 131772 w 2617787"/>
              <a:gd name="T95" fmla="*/ 1361387 h 2027238"/>
              <a:gd name="T96" fmla="*/ 100932 w 2617787"/>
              <a:gd name="T97" fmla="*/ 1404839 h 2027238"/>
              <a:gd name="T98" fmla="*/ 71411 w 2617787"/>
              <a:gd name="T99" fmla="*/ 1407483 h 2027238"/>
              <a:gd name="T100" fmla="*/ 82461 w 2617787"/>
              <a:gd name="T101" fmla="*/ 1346518 h 2027238"/>
              <a:gd name="T102" fmla="*/ 136390 w 2617787"/>
              <a:gd name="T103" fmla="*/ 1298440 h 2027238"/>
              <a:gd name="T104" fmla="*/ 359199 w 2617787"/>
              <a:gd name="T105" fmla="*/ 1229214 h 2027238"/>
              <a:gd name="T106" fmla="*/ 356890 w 2617787"/>
              <a:gd name="T107" fmla="*/ 959745 h 2027238"/>
              <a:gd name="T108" fmla="*/ 228086 w 2617787"/>
              <a:gd name="T109" fmla="*/ 948676 h 2027238"/>
              <a:gd name="T110" fmla="*/ 95654 w 2617787"/>
              <a:gd name="T111" fmla="*/ 702337 h 2027238"/>
              <a:gd name="T112" fmla="*/ 495 w 2617787"/>
              <a:gd name="T113" fmla="*/ 635259 h 2027238"/>
              <a:gd name="T114" fmla="*/ 34633 w 2617787"/>
              <a:gd name="T115" fmla="*/ 487720 h 2027238"/>
              <a:gd name="T116" fmla="*/ 81636 w 2617787"/>
              <a:gd name="T117" fmla="*/ 485903 h 2027238"/>
              <a:gd name="T118" fmla="*/ 229241 w 2617787"/>
              <a:gd name="T119" fmla="*/ 539599 h 2027238"/>
              <a:gd name="T120" fmla="*/ 325225 w 2617787"/>
              <a:gd name="T121" fmla="*/ 273764 h 2027238"/>
              <a:gd name="T122" fmla="*/ 460296 w 2617787"/>
              <a:gd name="T123" fmla="*/ 200739 h 2027238"/>
              <a:gd name="T124" fmla="*/ 480910 w 2617787"/>
              <a:gd name="T125" fmla="*/ 51217 h 202723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617787" h="2027238">
                <a:moveTo>
                  <a:pt x="865187" y="1674812"/>
                </a:moveTo>
                <a:lnTo>
                  <a:pt x="865187" y="1715407"/>
                </a:lnTo>
                <a:lnTo>
                  <a:pt x="908050" y="1755775"/>
                </a:lnTo>
                <a:lnTo>
                  <a:pt x="908050" y="1674812"/>
                </a:lnTo>
                <a:lnTo>
                  <a:pt x="865187" y="1674812"/>
                </a:lnTo>
                <a:close/>
                <a:moveTo>
                  <a:pt x="619125" y="1287462"/>
                </a:moveTo>
                <a:lnTo>
                  <a:pt x="538162" y="1305075"/>
                </a:lnTo>
                <a:lnTo>
                  <a:pt x="541337" y="1308783"/>
                </a:lnTo>
                <a:lnTo>
                  <a:pt x="549728" y="1318980"/>
                </a:lnTo>
                <a:lnTo>
                  <a:pt x="555171" y="1325006"/>
                </a:lnTo>
                <a:lnTo>
                  <a:pt x="561068" y="1331495"/>
                </a:lnTo>
                <a:lnTo>
                  <a:pt x="567418" y="1337984"/>
                </a:lnTo>
                <a:lnTo>
                  <a:pt x="573768" y="1343778"/>
                </a:lnTo>
                <a:lnTo>
                  <a:pt x="576716" y="1346095"/>
                </a:lnTo>
                <a:lnTo>
                  <a:pt x="579437" y="1347949"/>
                </a:lnTo>
                <a:lnTo>
                  <a:pt x="581932" y="1349572"/>
                </a:lnTo>
                <a:lnTo>
                  <a:pt x="584200" y="1350267"/>
                </a:lnTo>
                <a:lnTo>
                  <a:pt x="586468" y="1350962"/>
                </a:lnTo>
                <a:lnTo>
                  <a:pt x="588055" y="1350499"/>
                </a:lnTo>
                <a:lnTo>
                  <a:pt x="590096" y="1350035"/>
                </a:lnTo>
                <a:lnTo>
                  <a:pt x="591911" y="1348876"/>
                </a:lnTo>
                <a:lnTo>
                  <a:pt x="593271" y="1347022"/>
                </a:lnTo>
                <a:lnTo>
                  <a:pt x="595086" y="1344705"/>
                </a:lnTo>
                <a:lnTo>
                  <a:pt x="596673" y="1341924"/>
                </a:lnTo>
                <a:lnTo>
                  <a:pt x="598034" y="1338447"/>
                </a:lnTo>
                <a:lnTo>
                  <a:pt x="599848" y="1334739"/>
                </a:lnTo>
                <a:lnTo>
                  <a:pt x="601209" y="1330104"/>
                </a:lnTo>
                <a:lnTo>
                  <a:pt x="604838" y="1319444"/>
                </a:lnTo>
                <a:lnTo>
                  <a:pt x="608239" y="1309015"/>
                </a:lnTo>
                <a:lnTo>
                  <a:pt x="611188" y="1301135"/>
                </a:lnTo>
                <a:lnTo>
                  <a:pt x="613682" y="1295573"/>
                </a:lnTo>
                <a:lnTo>
                  <a:pt x="615723" y="1291865"/>
                </a:lnTo>
                <a:lnTo>
                  <a:pt x="617084" y="1289316"/>
                </a:lnTo>
                <a:lnTo>
                  <a:pt x="618218" y="1288157"/>
                </a:lnTo>
                <a:lnTo>
                  <a:pt x="618898" y="1287694"/>
                </a:lnTo>
                <a:lnTo>
                  <a:pt x="619125" y="1287462"/>
                </a:lnTo>
                <a:close/>
                <a:moveTo>
                  <a:pt x="826181" y="1263650"/>
                </a:moveTo>
                <a:lnTo>
                  <a:pt x="813935" y="1264104"/>
                </a:lnTo>
                <a:lnTo>
                  <a:pt x="798059" y="1265240"/>
                </a:lnTo>
                <a:lnTo>
                  <a:pt x="778783" y="1266376"/>
                </a:lnTo>
                <a:lnTo>
                  <a:pt x="756784" y="1268193"/>
                </a:lnTo>
                <a:lnTo>
                  <a:pt x="733879" y="1270464"/>
                </a:lnTo>
                <a:lnTo>
                  <a:pt x="711654" y="1272736"/>
                </a:lnTo>
                <a:lnTo>
                  <a:pt x="674915" y="1276824"/>
                </a:lnTo>
                <a:lnTo>
                  <a:pt x="659947" y="1278641"/>
                </a:lnTo>
                <a:lnTo>
                  <a:pt x="654504" y="1293633"/>
                </a:lnTo>
                <a:lnTo>
                  <a:pt x="648834" y="1309532"/>
                </a:lnTo>
                <a:lnTo>
                  <a:pt x="641577" y="1328158"/>
                </a:lnTo>
                <a:lnTo>
                  <a:pt x="634093" y="1347465"/>
                </a:lnTo>
                <a:lnTo>
                  <a:pt x="630011" y="1356550"/>
                </a:lnTo>
                <a:lnTo>
                  <a:pt x="626382" y="1365182"/>
                </a:lnTo>
                <a:lnTo>
                  <a:pt x="622527" y="1372904"/>
                </a:lnTo>
                <a:lnTo>
                  <a:pt x="619125" y="1379491"/>
                </a:lnTo>
                <a:lnTo>
                  <a:pt x="616177" y="1384489"/>
                </a:lnTo>
                <a:lnTo>
                  <a:pt x="614590" y="1386306"/>
                </a:lnTo>
                <a:lnTo>
                  <a:pt x="613456" y="1387896"/>
                </a:lnTo>
                <a:lnTo>
                  <a:pt x="611868" y="1389031"/>
                </a:lnTo>
                <a:lnTo>
                  <a:pt x="610734" y="1390167"/>
                </a:lnTo>
                <a:lnTo>
                  <a:pt x="609373" y="1390848"/>
                </a:lnTo>
                <a:lnTo>
                  <a:pt x="608013" y="1391530"/>
                </a:lnTo>
                <a:lnTo>
                  <a:pt x="606652" y="1392211"/>
                </a:lnTo>
                <a:lnTo>
                  <a:pt x="605291" y="1392438"/>
                </a:lnTo>
                <a:lnTo>
                  <a:pt x="602343" y="1392666"/>
                </a:lnTo>
                <a:lnTo>
                  <a:pt x="599168" y="1392666"/>
                </a:lnTo>
                <a:lnTo>
                  <a:pt x="595993" y="1391757"/>
                </a:lnTo>
                <a:lnTo>
                  <a:pt x="592818" y="1390848"/>
                </a:lnTo>
                <a:lnTo>
                  <a:pt x="589643" y="1389258"/>
                </a:lnTo>
                <a:lnTo>
                  <a:pt x="586468" y="1387668"/>
                </a:lnTo>
                <a:lnTo>
                  <a:pt x="583066" y="1385624"/>
                </a:lnTo>
                <a:lnTo>
                  <a:pt x="576716" y="1381309"/>
                </a:lnTo>
                <a:lnTo>
                  <a:pt x="564243" y="1372223"/>
                </a:lnTo>
                <a:lnTo>
                  <a:pt x="561295" y="1370406"/>
                </a:lnTo>
                <a:lnTo>
                  <a:pt x="558573" y="1369043"/>
                </a:lnTo>
                <a:lnTo>
                  <a:pt x="556079" y="1367907"/>
                </a:lnTo>
                <a:lnTo>
                  <a:pt x="553811" y="1367226"/>
                </a:lnTo>
                <a:lnTo>
                  <a:pt x="551770" y="1366999"/>
                </a:lnTo>
                <a:lnTo>
                  <a:pt x="549729" y="1366772"/>
                </a:lnTo>
                <a:lnTo>
                  <a:pt x="547914" y="1366772"/>
                </a:lnTo>
                <a:lnTo>
                  <a:pt x="546100" y="1366999"/>
                </a:lnTo>
                <a:lnTo>
                  <a:pt x="544739" y="1367453"/>
                </a:lnTo>
                <a:lnTo>
                  <a:pt x="543379" y="1367907"/>
                </a:lnTo>
                <a:lnTo>
                  <a:pt x="541564" y="1369043"/>
                </a:lnTo>
                <a:lnTo>
                  <a:pt x="540204" y="1369724"/>
                </a:lnTo>
                <a:lnTo>
                  <a:pt x="539750" y="1370179"/>
                </a:lnTo>
                <a:lnTo>
                  <a:pt x="542018" y="1486020"/>
                </a:lnTo>
                <a:lnTo>
                  <a:pt x="564243" y="1486020"/>
                </a:lnTo>
                <a:lnTo>
                  <a:pt x="564243" y="1689083"/>
                </a:lnTo>
                <a:lnTo>
                  <a:pt x="568098" y="1689083"/>
                </a:lnTo>
                <a:lnTo>
                  <a:pt x="578531" y="1688856"/>
                </a:lnTo>
                <a:lnTo>
                  <a:pt x="593272" y="1688402"/>
                </a:lnTo>
                <a:lnTo>
                  <a:pt x="601890" y="1687720"/>
                </a:lnTo>
                <a:lnTo>
                  <a:pt x="611188" y="1687039"/>
                </a:lnTo>
                <a:lnTo>
                  <a:pt x="615950" y="1686585"/>
                </a:lnTo>
                <a:lnTo>
                  <a:pt x="621393" y="1686585"/>
                </a:lnTo>
                <a:lnTo>
                  <a:pt x="627290" y="1687039"/>
                </a:lnTo>
                <a:lnTo>
                  <a:pt x="633640" y="1687266"/>
                </a:lnTo>
                <a:lnTo>
                  <a:pt x="647020" y="1688402"/>
                </a:lnTo>
                <a:lnTo>
                  <a:pt x="661081" y="1690219"/>
                </a:lnTo>
                <a:lnTo>
                  <a:pt x="674915" y="1692263"/>
                </a:lnTo>
                <a:lnTo>
                  <a:pt x="687841" y="1694080"/>
                </a:lnTo>
                <a:lnTo>
                  <a:pt x="699408" y="1696352"/>
                </a:lnTo>
                <a:lnTo>
                  <a:pt x="709159" y="1698169"/>
                </a:lnTo>
                <a:lnTo>
                  <a:pt x="716643" y="1699532"/>
                </a:lnTo>
                <a:lnTo>
                  <a:pt x="719818" y="1699759"/>
                </a:lnTo>
                <a:lnTo>
                  <a:pt x="722540" y="1700213"/>
                </a:lnTo>
                <a:lnTo>
                  <a:pt x="725034" y="1700213"/>
                </a:lnTo>
                <a:lnTo>
                  <a:pt x="727302" y="1700213"/>
                </a:lnTo>
                <a:lnTo>
                  <a:pt x="729343" y="1699532"/>
                </a:lnTo>
                <a:lnTo>
                  <a:pt x="731384" y="1699077"/>
                </a:lnTo>
                <a:lnTo>
                  <a:pt x="733199" y="1698169"/>
                </a:lnTo>
                <a:lnTo>
                  <a:pt x="735013" y="1697033"/>
                </a:lnTo>
                <a:lnTo>
                  <a:pt x="736600" y="1695670"/>
                </a:lnTo>
                <a:lnTo>
                  <a:pt x="738642" y="1694080"/>
                </a:lnTo>
                <a:lnTo>
                  <a:pt x="742270" y="1689992"/>
                </a:lnTo>
                <a:lnTo>
                  <a:pt x="747033" y="1684768"/>
                </a:lnTo>
                <a:lnTo>
                  <a:pt x="749527" y="1681588"/>
                </a:lnTo>
                <a:lnTo>
                  <a:pt x="751795" y="1677499"/>
                </a:lnTo>
                <a:lnTo>
                  <a:pt x="753836" y="1672956"/>
                </a:lnTo>
                <a:lnTo>
                  <a:pt x="755650" y="1667732"/>
                </a:lnTo>
                <a:lnTo>
                  <a:pt x="757465" y="1662281"/>
                </a:lnTo>
                <a:lnTo>
                  <a:pt x="759052" y="1656148"/>
                </a:lnTo>
                <a:lnTo>
                  <a:pt x="760640" y="1649788"/>
                </a:lnTo>
                <a:lnTo>
                  <a:pt x="762227" y="1642974"/>
                </a:lnTo>
                <a:lnTo>
                  <a:pt x="764949" y="1628891"/>
                </a:lnTo>
                <a:lnTo>
                  <a:pt x="767670" y="1613900"/>
                </a:lnTo>
                <a:lnTo>
                  <a:pt x="770618" y="1598909"/>
                </a:lnTo>
                <a:lnTo>
                  <a:pt x="773567" y="1584372"/>
                </a:lnTo>
                <a:lnTo>
                  <a:pt x="781958" y="1549392"/>
                </a:lnTo>
                <a:lnTo>
                  <a:pt x="786947" y="1528268"/>
                </a:lnTo>
                <a:lnTo>
                  <a:pt x="792617" y="1506463"/>
                </a:lnTo>
                <a:lnTo>
                  <a:pt x="798513" y="1484203"/>
                </a:lnTo>
                <a:lnTo>
                  <a:pt x="801915" y="1473527"/>
                </a:lnTo>
                <a:lnTo>
                  <a:pt x="805090" y="1463079"/>
                </a:lnTo>
                <a:lnTo>
                  <a:pt x="808265" y="1453539"/>
                </a:lnTo>
                <a:lnTo>
                  <a:pt x="811440" y="1444226"/>
                </a:lnTo>
                <a:lnTo>
                  <a:pt x="815069" y="1435822"/>
                </a:lnTo>
                <a:lnTo>
                  <a:pt x="818244" y="1428099"/>
                </a:lnTo>
                <a:lnTo>
                  <a:pt x="820058" y="1424692"/>
                </a:lnTo>
                <a:lnTo>
                  <a:pt x="821419" y="1420831"/>
                </a:lnTo>
                <a:lnTo>
                  <a:pt x="824140" y="1412881"/>
                </a:lnTo>
                <a:lnTo>
                  <a:pt x="826408" y="1404704"/>
                </a:lnTo>
                <a:lnTo>
                  <a:pt x="828449" y="1396300"/>
                </a:lnTo>
                <a:lnTo>
                  <a:pt x="830036" y="1387668"/>
                </a:lnTo>
                <a:lnTo>
                  <a:pt x="831624" y="1378356"/>
                </a:lnTo>
                <a:lnTo>
                  <a:pt x="832758" y="1369497"/>
                </a:lnTo>
                <a:lnTo>
                  <a:pt x="833892" y="1360412"/>
                </a:lnTo>
                <a:lnTo>
                  <a:pt x="835706" y="1342240"/>
                </a:lnTo>
                <a:lnTo>
                  <a:pt x="837747" y="1324751"/>
                </a:lnTo>
                <a:lnTo>
                  <a:pt x="838881" y="1316574"/>
                </a:lnTo>
                <a:lnTo>
                  <a:pt x="839788" y="1308624"/>
                </a:lnTo>
                <a:lnTo>
                  <a:pt x="841376" y="1301128"/>
                </a:lnTo>
                <a:lnTo>
                  <a:pt x="842736" y="1294314"/>
                </a:lnTo>
                <a:lnTo>
                  <a:pt x="844324" y="1287954"/>
                </a:lnTo>
                <a:lnTo>
                  <a:pt x="845231" y="1282503"/>
                </a:lnTo>
                <a:lnTo>
                  <a:pt x="845911" y="1278187"/>
                </a:lnTo>
                <a:lnTo>
                  <a:pt x="846138" y="1274326"/>
                </a:lnTo>
                <a:lnTo>
                  <a:pt x="845911" y="1272736"/>
                </a:lnTo>
                <a:lnTo>
                  <a:pt x="845685" y="1271146"/>
                </a:lnTo>
                <a:lnTo>
                  <a:pt x="845458" y="1269783"/>
                </a:lnTo>
                <a:lnTo>
                  <a:pt x="845004" y="1268874"/>
                </a:lnTo>
                <a:lnTo>
                  <a:pt x="844324" y="1267739"/>
                </a:lnTo>
                <a:lnTo>
                  <a:pt x="843417" y="1266830"/>
                </a:lnTo>
                <a:lnTo>
                  <a:pt x="842510" y="1266149"/>
                </a:lnTo>
                <a:lnTo>
                  <a:pt x="841376" y="1265467"/>
                </a:lnTo>
                <a:lnTo>
                  <a:pt x="840015" y="1265013"/>
                </a:lnTo>
                <a:lnTo>
                  <a:pt x="838654" y="1264331"/>
                </a:lnTo>
                <a:lnTo>
                  <a:pt x="835253" y="1263877"/>
                </a:lnTo>
                <a:lnTo>
                  <a:pt x="831170" y="1263650"/>
                </a:lnTo>
                <a:lnTo>
                  <a:pt x="826181" y="1263650"/>
                </a:lnTo>
                <a:close/>
                <a:moveTo>
                  <a:pt x="2151062" y="963613"/>
                </a:moveTo>
                <a:lnTo>
                  <a:pt x="2151062" y="1035193"/>
                </a:lnTo>
                <a:lnTo>
                  <a:pt x="2195512" y="1080009"/>
                </a:lnTo>
                <a:lnTo>
                  <a:pt x="2195512" y="963613"/>
                </a:lnTo>
                <a:lnTo>
                  <a:pt x="2151062" y="963613"/>
                </a:lnTo>
                <a:close/>
                <a:moveTo>
                  <a:pt x="1301750" y="963613"/>
                </a:moveTo>
                <a:lnTo>
                  <a:pt x="1301750" y="977900"/>
                </a:lnTo>
                <a:lnTo>
                  <a:pt x="1346200" y="977900"/>
                </a:lnTo>
                <a:lnTo>
                  <a:pt x="1346200" y="963613"/>
                </a:lnTo>
                <a:lnTo>
                  <a:pt x="1301750" y="963613"/>
                </a:lnTo>
                <a:close/>
                <a:moveTo>
                  <a:pt x="182562" y="928687"/>
                </a:moveTo>
                <a:lnTo>
                  <a:pt x="206961" y="985837"/>
                </a:lnTo>
                <a:lnTo>
                  <a:pt x="241300" y="928687"/>
                </a:lnTo>
                <a:lnTo>
                  <a:pt x="182562" y="928687"/>
                </a:lnTo>
                <a:close/>
                <a:moveTo>
                  <a:pt x="1943794" y="676631"/>
                </a:moveTo>
                <a:lnTo>
                  <a:pt x="1909300" y="783480"/>
                </a:lnTo>
                <a:lnTo>
                  <a:pt x="1914401" y="783108"/>
                </a:lnTo>
                <a:lnTo>
                  <a:pt x="1928246" y="782651"/>
                </a:lnTo>
                <a:lnTo>
                  <a:pt x="1939368" y="782422"/>
                </a:lnTo>
                <a:lnTo>
                  <a:pt x="1947085" y="782651"/>
                </a:lnTo>
                <a:lnTo>
                  <a:pt x="1950263" y="782879"/>
                </a:lnTo>
                <a:lnTo>
                  <a:pt x="1954803" y="782879"/>
                </a:lnTo>
                <a:lnTo>
                  <a:pt x="1965925" y="782422"/>
                </a:lnTo>
                <a:lnTo>
                  <a:pt x="1981904" y="781773"/>
                </a:lnTo>
                <a:lnTo>
                  <a:pt x="1979044" y="773626"/>
                </a:lnTo>
                <a:lnTo>
                  <a:pt x="1964950" y="734713"/>
                </a:lnTo>
                <a:lnTo>
                  <a:pt x="1943794" y="676631"/>
                </a:lnTo>
                <a:close/>
                <a:moveTo>
                  <a:pt x="778019" y="0"/>
                </a:moveTo>
                <a:lnTo>
                  <a:pt x="787084" y="0"/>
                </a:lnTo>
                <a:lnTo>
                  <a:pt x="796376" y="681"/>
                </a:lnTo>
                <a:lnTo>
                  <a:pt x="805667" y="1588"/>
                </a:lnTo>
                <a:lnTo>
                  <a:pt x="815186" y="3176"/>
                </a:lnTo>
                <a:lnTo>
                  <a:pt x="824704" y="4991"/>
                </a:lnTo>
                <a:lnTo>
                  <a:pt x="843061" y="9301"/>
                </a:lnTo>
                <a:lnTo>
                  <a:pt x="851447" y="11570"/>
                </a:lnTo>
                <a:lnTo>
                  <a:pt x="859832" y="13839"/>
                </a:lnTo>
                <a:lnTo>
                  <a:pt x="867084" y="15881"/>
                </a:lnTo>
                <a:lnTo>
                  <a:pt x="874109" y="18149"/>
                </a:lnTo>
                <a:lnTo>
                  <a:pt x="880682" y="20645"/>
                </a:lnTo>
                <a:lnTo>
                  <a:pt x="887254" y="23140"/>
                </a:lnTo>
                <a:lnTo>
                  <a:pt x="892920" y="25862"/>
                </a:lnTo>
                <a:lnTo>
                  <a:pt x="898585" y="28585"/>
                </a:lnTo>
                <a:lnTo>
                  <a:pt x="903798" y="31534"/>
                </a:lnTo>
                <a:lnTo>
                  <a:pt x="908784" y="34483"/>
                </a:lnTo>
                <a:lnTo>
                  <a:pt x="913316" y="37886"/>
                </a:lnTo>
                <a:lnTo>
                  <a:pt x="917622" y="41289"/>
                </a:lnTo>
                <a:lnTo>
                  <a:pt x="921702" y="44919"/>
                </a:lnTo>
                <a:lnTo>
                  <a:pt x="925554" y="49002"/>
                </a:lnTo>
                <a:lnTo>
                  <a:pt x="929180" y="52859"/>
                </a:lnTo>
                <a:lnTo>
                  <a:pt x="932127" y="56489"/>
                </a:lnTo>
                <a:lnTo>
                  <a:pt x="934619" y="59665"/>
                </a:lnTo>
                <a:lnTo>
                  <a:pt x="936206" y="62387"/>
                </a:lnTo>
                <a:lnTo>
                  <a:pt x="937792" y="64883"/>
                </a:lnTo>
                <a:lnTo>
                  <a:pt x="938925" y="67151"/>
                </a:lnTo>
                <a:lnTo>
                  <a:pt x="939832" y="68966"/>
                </a:lnTo>
                <a:lnTo>
                  <a:pt x="940059" y="70554"/>
                </a:lnTo>
                <a:lnTo>
                  <a:pt x="940059" y="72142"/>
                </a:lnTo>
                <a:lnTo>
                  <a:pt x="939832" y="73277"/>
                </a:lnTo>
                <a:lnTo>
                  <a:pt x="939379" y="74184"/>
                </a:lnTo>
                <a:lnTo>
                  <a:pt x="938472" y="75092"/>
                </a:lnTo>
                <a:lnTo>
                  <a:pt x="937566" y="75545"/>
                </a:lnTo>
                <a:lnTo>
                  <a:pt x="936206" y="75999"/>
                </a:lnTo>
                <a:lnTo>
                  <a:pt x="933713" y="76453"/>
                </a:lnTo>
                <a:lnTo>
                  <a:pt x="930087" y="76680"/>
                </a:lnTo>
                <a:lnTo>
                  <a:pt x="927367" y="76906"/>
                </a:lnTo>
                <a:lnTo>
                  <a:pt x="926234" y="76906"/>
                </a:lnTo>
                <a:lnTo>
                  <a:pt x="925328" y="77360"/>
                </a:lnTo>
                <a:lnTo>
                  <a:pt x="924648" y="77814"/>
                </a:lnTo>
                <a:lnTo>
                  <a:pt x="924195" y="78268"/>
                </a:lnTo>
                <a:lnTo>
                  <a:pt x="923968" y="78948"/>
                </a:lnTo>
                <a:lnTo>
                  <a:pt x="923741" y="80309"/>
                </a:lnTo>
                <a:lnTo>
                  <a:pt x="923968" y="83486"/>
                </a:lnTo>
                <a:lnTo>
                  <a:pt x="924874" y="88703"/>
                </a:lnTo>
                <a:lnTo>
                  <a:pt x="926461" y="95509"/>
                </a:lnTo>
                <a:lnTo>
                  <a:pt x="927367" y="100046"/>
                </a:lnTo>
                <a:lnTo>
                  <a:pt x="928954" y="104584"/>
                </a:lnTo>
                <a:lnTo>
                  <a:pt x="931900" y="113658"/>
                </a:lnTo>
                <a:lnTo>
                  <a:pt x="938699" y="133168"/>
                </a:lnTo>
                <a:lnTo>
                  <a:pt x="941645" y="142243"/>
                </a:lnTo>
                <a:lnTo>
                  <a:pt x="943005" y="146553"/>
                </a:lnTo>
                <a:lnTo>
                  <a:pt x="943911" y="150637"/>
                </a:lnTo>
                <a:lnTo>
                  <a:pt x="944818" y="154493"/>
                </a:lnTo>
                <a:lnTo>
                  <a:pt x="945044" y="158123"/>
                </a:lnTo>
                <a:lnTo>
                  <a:pt x="944818" y="161072"/>
                </a:lnTo>
                <a:lnTo>
                  <a:pt x="944138" y="164022"/>
                </a:lnTo>
                <a:lnTo>
                  <a:pt x="942098" y="169693"/>
                </a:lnTo>
                <a:lnTo>
                  <a:pt x="940738" y="173323"/>
                </a:lnTo>
                <a:lnTo>
                  <a:pt x="939832" y="176726"/>
                </a:lnTo>
                <a:lnTo>
                  <a:pt x="938925" y="179902"/>
                </a:lnTo>
                <a:lnTo>
                  <a:pt x="938472" y="183078"/>
                </a:lnTo>
                <a:lnTo>
                  <a:pt x="938699" y="184439"/>
                </a:lnTo>
                <a:lnTo>
                  <a:pt x="938925" y="185800"/>
                </a:lnTo>
                <a:lnTo>
                  <a:pt x="939605" y="186935"/>
                </a:lnTo>
                <a:lnTo>
                  <a:pt x="940285" y="187842"/>
                </a:lnTo>
                <a:lnTo>
                  <a:pt x="947764" y="195556"/>
                </a:lnTo>
                <a:lnTo>
                  <a:pt x="954110" y="202361"/>
                </a:lnTo>
                <a:lnTo>
                  <a:pt x="959775" y="208487"/>
                </a:lnTo>
                <a:lnTo>
                  <a:pt x="964308" y="214158"/>
                </a:lnTo>
                <a:lnTo>
                  <a:pt x="967934" y="219149"/>
                </a:lnTo>
                <a:lnTo>
                  <a:pt x="970880" y="223686"/>
                </a:lnTo>
                <a:lnTo>
                  <a:pt x="973373" y="227543"/>
                </a:lnTo>
                <a:lnTo>
                  <a:pt x="974960" y="231400"/>
                </a:lnTo>
                <a:lnTo>
                  <a:pt x="975639" y="234349"/>
                </a:lnTo>
                <a:lnTo>
                  <a:pt x="976093" y="237071"/>
                </a:lnTo>
                <a:lnTo>
                  <a:pt x="975866" y="239340"/>
                </a:lnTo>
                <a:lnTo>
                  <a:pt x="975186" y="241155"/>
                </a:lnTo>
                <a:lnTo>
                  <a:pt x="974280" y="242970"/>
                </a:lnTo>
                <a:lnTo>
                  <a:pt x="972693" y="244104"/>
                </a:lnTo>
                <a:lnTo>
                  <a:pt x="970880" y="245465"/>
                </a:lnTo>
                <a:lnTo>
                  <a:pt x="968841" y="246373"/>
                </a:lnTo>
                <a:lnTo>
                  <a:pt x="967481" y="246826"/>
                </a:lnTo>
                <a:lnTo>
                  <a:pt x="966121" y="247280"/>
                </a:lnTo>
                <a:lnTo>
                  <a:pt x="962495" y="247507"/>
                </a:lnTo>
                <a:lnTo>
                  <a:pt x="959322" y="247734"/>
                </a:lnTo>
                <a:lnTo>
                  <a:pt x="955923" y="247961"/>
                </a:lnTo>
                <a:lnTo>
                  <a:pt x="954336" y="248188"/>
                </a:lnTo>
                <a:lnTo>
                  <a:pt x="952976" y="248868"/>
                </a:lnTo>
                <a:lnTo>
                  <a:pt x="951390" y="249322"/>
                </a:lnTo>
                <a:lnTo>
                  <a:pt x="950484" y="250456"/>
                </a:lnTo>
                <a:lnTo>
                  <a:pt x="949350" y="251817"/>
                </a:lnTo>
                <a:lnTo>
                  <a:pt x="948444" y="253405"/>
                </a:lnTo>
                <a:lnTo>
                  <a:pt x="947991" y="255447"/>
                </a:lnTo>
                <a:lnTo>
                  <a:pt x="947764" y="257943"/>
                </a:lnTo>
                <a:lnTo>
                  <a:pt x="947537" y="261346"/>
                </a:lnTo>
                <a:lnTo>
                  <a:pt x="946857" y="265883"/>
                </a:lnTo>
                <a:lnTo>
                  <a:pt x="945951" y="275411"/>
                </a:lnTo>
                <a:lnTo>
                  <a:pt x="944818" y="285393"/>
                </a:lnTo>
                <a:lnTo>
                  <a:pt x="944365" y="289703"/>
                </a:lnTo>
                <a:lnTo>
                  <a:pt x="944138" y="293106"/>
                </a:lnTo>
                <a:lnTo>
                  <a:pt x="944365" y="296282"/>
                </a:lnTo>
                <a:lnTo>
                  <a:pt x="945044" y="299458"/>
                </a:lnTo>
                <a:lnTo>
                  <a:pt x="945498" y="302408"/>
                </a:lnTo>
                <a:lnTo>
                  <a:pt x="945724" y="305584"/>
                </a:lnTo>
                <a:lnTo>
                  <a:pt x="945724" y="306718"/>
                </a:lnTo>
                <a:lnTo>
                  <a:pt x="945498" y="308079"/>
                </a:lnTo>
                <a:lnTo>
                  <a:pt x="945271" y="309214"/>
                </a:lnTo>
                <a:lnTo>
                  <a:pt x="944818" y="310348"/>
                </a:lnTo>
                <a:lnTo>
                  <a:pt x="943911" y="311482"/>
                </a:lnTo>
                <a:lnTo>
                  <a:pt x="942778" y="312390"/>
                </a:lnTo>
                <a:lnTo>
                  <a:pt x="941418" y="313524"/>
                </a:lnTo>
                <a:lnTo>
                  <a:pt x="939832" y="314205"/>
                </a:lnTo>
                <a:lnTo>
                  <a:pt x="938019" y="315112"/>
                </a:lnTo>
                <a:lnTo>
                  <a:pt x="936433" y="316473"/>
                </a:lnTo>
                <a:lnTo>
                  <a:pt x="935299" y="317834"/>
                </a:lnTo>
                <a:lnTo>
                  <a:pt x="934166" y="319876"/>
                </a:lnTo>
                <a:lnTo>
                  <a:pt x="933033" y="321918"/>
                </a:lnTo>
                <a:lnTo>
                  <a:pt x="932353" y="324413"/>
                </a:lnTo>
                <a:lnTo>
                  <a:pt x="931900" y="326909"/>
                </a:lnTo>
                <a:lnTo>
                  <a:pt x="931447" y="329404"/>
                </a:lnTo>
                <a:lnTo>
                  <a:pt x="930540" y="335076"/>
                </a:lnTo>
                <a:lnTo>
                  <a:pt x="929860" y="340521"/>
                </a:lnTo>
                <a:lnTo>
                  <a:pt x="929634" y="345738"/>
                </a:lnTo>
                <a:lnTo>
                  <a:pt x="928954" y="350729"/>
                </a:lnTo>
                <a:lnTo>
                  <a:pt x="928274" y="354813"/>
                </a:lnTo>
                <a:lnTo>
                  <a:pt x="927594" y="359123"/>
                </a:lnTo>
                <a:lnTo>
                  <a:pt x="927141" y="361165"/>
                </a:lnTo>
                <a:lnTo>
                  <a:pt x="926687" y="362980"/>
                </a:lnTo>
                <a:lnTo>
                  <a:pt x="925781" y="364795"/>
                </a:lnTo>
                <a:lnTo>
                  <a:pt x="924874" y="366156"/>
                </a:lnTo>
                <a:lnTo>
                  <a:pt x="923515" y="367744"/>
                </a:lnTo>
                <a:lnTo>
                  <a:pt x="921928" y="368652"/>
                </a:lnTo>
                <a:lnTo>
                  <a:pt x="919889" y="369786"/>
                </a:lnTo>
                <a:lnTo>
                  <a:pt x="917622" y="370466"/>
                </a:lnTo>
                <a:lnTo>
                  <a:pt x="914903" y="370920"/>
                </a:lnTo>
                <a:lnTo>
                  <a:pt x="911730" y="371147"/>
                </a:lnTo>
                <a:lnTo>
                  <a:pt x="908330" y="370920"/>
                </a:lnTo>
                <a:lnTo>
                  <a:pt x="904025" y="370693"/>
                </a:lnTo>
                <a:lnTo>
                  <a:pt x="894959" y="369332"/>
                </a:lnTo>
                <a:lnTo>
                  <a:pt x="885441" y="367290"/>
                </a:lnTo>
                <a:lnTo>
                  <a:pt x="866404" y="362980"/>
                </a:lnTo>
                <a:lnTo>
                  <a:pt x="848727" y="359123"/>
                </a:lnTo>
                <a:lnTo>
                  <a:pt x="841248" y="357535"/>
                </a:lnTo>
                <a:lnTo>
                  <a:pt x="834903" y="356855"/>
                </a:lnTo>
                <a:lnTo>
                  <a:pt x="831050" y="356628"/>
                </a:lnTo>
                <a:lnTo>
                  <a:pt x="827197" y="357081"/>
                </a:lnTo>
                <a:lnTo>
                  <a:pt x="824024" y="357762"/>
                </a:lnTo>
                <a:lnTo>
                  <a:pt x="821305" y="358896"/>
                </a:lnTo>
                <a:lnTo>
                  <a:pt x="818812" y="360031"/>
                </a:lnTo>
                <a:lnTo>
                  <a:pt x="816546" y="361846"/>
                </a:lnTo>
                <a:lnTo>
                  <a:pt x="814733" y="363434"/>
                </a:lnTo>
                <a:lnTo>
                  <a:pt x="812920" y="365702"/>
                </a:lnTo>
                <a:lnTo>
                  <a:pt x="811333" y="367744"/>
                </a:lnTo>
                <a:lnTo>
                  <a:pt x="810200" y="370013"/>
                </a:lnTo>
                <a:lnTo>
                  <a:pt x="807934" y="374550"/>
                </a:lnTo>
                <a:lnTo>
                  <a:pt x="806121" y="378634"/>
                </a:lnTo>
                <a:lnTo>
                  <a:pt x="804308" y="382490"/>
                </a:lnTo>
                <a:lnTo>
                  <a:pt x="803401" y="383851"/>
                </a:lnTo>
                <a:lnTo>
                  <a:pt x="803174" y="385893"/>
                </a:lnTo>
                <a:lnTo>
                  <a:pt x="803401" y="387708"/>
                </a:lnTo>
                <a:lnTo>
                  <a:pt x="804081" y="389523"/>
                </a:lnTo>
                <a:lnTo>
                  <a:pt x="804761" y="391791"/>
                </a:lnTo>
                <a:lnTo>
                  <a:pt x="805894" y="394060"/>
                </a:lnTo>
                <a:lnTo>
                  <a:pt x="808840" y="399051"/>
                </a:lnTo>
                <a:lnTo>
                  <a:pt x="816546" y="410167"/>
                </a:lnTo>
                <a:lnTo>
                  <a:pt x="820852" y="416293"/>
                </a:lnTo>
                <a:lnTo>
                  <a:pt x="824704" y="423099"/>
                </a:lnTo>
                <a:lnTo>
                  <a:pt x="842835" y="456901"/>
                </a:lnTo>
                <a:lnTo>
                  <a:pt x="851447" y="473462"/>
                </a:lnTo>
                <a:lnTo>
                  <a:pt x="858245" y="485259"/>
                </a:lnTo>
                <a:lnTo>
                  <a:pt x="863458" y="494106"/>
                </a:lnTo>
                <a:lnTo>
                  <a:pt x="865724" y="497963"/>
                </a:lnTo>
                <a:lnTo>
                  <a:pt x="867990" y="502274"/>
                </a:lnTo>
                <a:lnTo>
                  <a:pt x="869350" y="506130"/>
                </a:lnTo>
                <a:lnTo>
                  <a:pt x="870030" y="508399"/>
                </a:lnTo>
                <a:lnTo>
                  <a:pt x="870483" y="510441"/>
                </a:lnTo>
                <a:lnTo>
                  <a:pt x="870710" y="512482"/>
                </a:lnTo>
                <a:lnTo>
                  <a:pt x="870710" y="514524"/>
                </a:lnTo>
                <a:lnTo>
                  <a:pt x="870483" y="516793"/>
                </a:lnTo>
                <a:lnTo>
                  <a:pt x="869804" y="518834"/>
                </a:lnTo>
                <a:lnTo>
                  <a:pt x="869577" y="521330"/>
                </a:lnTo>
                <a:lnTo>
                  <a:pt x="869350" y="523825"/>
                </a:lnTo>
                <a:lnTo>
                  <a:pt x="869577" y="526548"/>
                </a:lnTo>
                <a:lnTo>
                  <a:pt x="870030" y="529497"/>
                </a:lnTo>
                <a:lnTo>
                  <a:pt x="870937" y="532446"/>
                </a:lnTo>
                <a:lnTo>
                  <a:pt x="872070" y="535622"/>
                </a:lnTo>
                <a:lnTo>
                  <a:pt x="873430" y="539025"/>
                </a:lnTo>
                <a:lnTo>
                  <a:pt x="875016" y="542201"/>
                </a:lnTo>
                <a:lnTo>
                  <a:pt x="876829" y="545604"/>
                </a:lnTo>
                <a:lnTo>
                  <a:pt x="878869" y="548780"/>
                </a:lnTo>
                <a:lnTo>
                  <a:pt x="881135" y="552410"/>
                </a:lnTo>
                <a:lnTo>
                  <a:pt x="883175" y="555586"/>
                </a:lnTo>
                <a:lnTo>
                  <a:pt x="885668" y="558762"/>
                </a:lnTo>
                <a:lnTo>
                  <a:pt x="888387" y="561938"/>
                </a:lnTo>
                <a:lnTo>
                  <a:pt x="890880" y="564888"/>
                </a:lnTo>
                <a:lnTo>
                  <a:pt x="893826" y="568064"/>
                </a:lnTo>
                <a:lnTo>
                  <a:pt x="916489" y="591204"/>
                </a:lnTo>
                <a:lnTo>
                  <a:pt x="952976" y="628409"/>
                </a:lnTo>
                <a:lnTo>
                  <a:pt x="971787" y="647239"/>
                </a:lnTo>
                <a:lnTo>
                  <a:pt x="988557" y="664026"/>
                </a:lnTo>
                <a:lnTo>
                  <a:pt x="995809" y="670832"/>
                </a:lnTo>
                <a:lnTo>
                  <a:pt x="1001928" y="676277"/>
                </a:lnTo>
                <a:lnTo>
                  <a:pt x="1006688" y="680587"/>
                </a:lnTo>
                <a:lnTo>
                  <a:pt x="1009634" y="682856"/>
                </a:lnTo>
                <a:lnTo>
                  <a:pt x="1013033" y="685125"/>
                </a:lnTo>
                <a:lnTo>
                  <a:pt x="1018472" y="688981"/>
                </a:lnTo>
                <a:lnTo>
                  <a:pt x="1035243" y="701232"/>
                </a:lnTo>
                <a:lnTo>
                  <a:pt x="1057679" y="718020"/>
                </a:lnTo>
                <a:lnTo>
                  <a:pt x="1070597" y="727775"/>
                </a:lnTo>
                <a:lnTo>
                  <a:pt x="1084421" y="737757"/>
                </a:lnTo>
                <a:lnTo>
                  <a:pt x="1098926" y="747739"/>
                </a:lnTo>
                <a:lnTo>
                  <a:pt x="1113657" y="757947"/>
                </a:lnTo>
                <a:lnTo>
                  <a:pt x="1128841" y="767929"/>
                </a:lnTo>
                <a:lnTo>
                  <a:pt x="1144025" y="777684"/>
                </a:lnTo>
                <a:lnTo>
                  <a:pt x="1158756" y="786532"/>
                </a:lnTo>
                <a:lnTo>
                  <a:pt x="1166235" y="790842"/>
                </a:lnTo>
                <a:lnTo>
                  <a:pt x="1173260" y="794472"/>
                </a:lnTo>
                <a:lnTo>
                  <a:pt x="1180286" y="798102"/>
                </a:lnTo>
                <a:lnTo>
                  <a:pt x="1187085" y="801505"/>
                </a:lnTo>
                <a:lnTo>
                  <a:pt x="1193657" y="804454"/>
                </a:lnTo>
                <a:lnTo>
                  <a:pt x="1200229" y="807176"/>
                </a:lnTo>
                <a:lnTo>
                  <a:pt x="1205215" y="809445"/>
                </a:lnTo>
                <a:lnTo>
                  <a:pt x="1209521" y="811260"/>
                </a:lnTo>
                <a:lnTo>
                  <a:pt x="1213374" y="813529"/>
                </a:lnTo>
                <a:lnTo>
                  <a:pt x="1216546" y="815570"/>
                </a:lnTo>
                <a:lnTo>
                  <a:pt x="1219266" y="817839"/>
                </a:lnTo>
                <a:lnTo>
                  <a:pt x="1221306" y="820108"/>
                </a:lnTo>
                <a:lnTo>
                  <a:pt x="1222892" y="821923"/>
                </a:lnTo>
                <a:lnTo>
                  <a:pt x="1224252" y="824191"/>
                </a:lnTo>
                <a:lnTo>
                  <a:pt x="1224688" y="825500"/>
                </a:lnTo>
                <a:lnTo>
                  <a:pt x="1394461" y="825500"/>
                </a:lnTo>
                <a:lnTo>
                  <a:pt x="1407672" y="816269"/>
                </a:lnTo>
                <a:lnTo>
                  <a:pt x="1406764" y="814679"/>
                </a:lnTo>
                <a:lnTo>
                  <a:pt x="1405176" y="810816"/>
                </a:lnTo>
                <a:lnTo>
                  <a:pt x="1404041" y="808090"/>
                </a:lnTo>
                <a:lnTo>
                  <a:pt x="1403133" y="804909"/>
                </a:lnTo>
                <a:lnTo>
                  <a:pt x="1402226" y="801274"/>
                </a:lnTo>
                <a:lnTo>
                  <a:pt x="1401318" y="797866"/>
                </a:lnTo>
                <a:lnTo>
                  <a:pt x="1400864" y="794004"/>
                </a:lnTo>
                <a:lnTo>
                  <a:pt x="1400637" y="789915"/>
                </a:lnTo>
                <a:lnTo>
                  <a:pt x="1400864" y="786052"/>
                </a:lnTo>
                <a:lnTo>
                  <a:pt x="1401545" y="782190"/>
                </a:lnTo>
                <a:lnTo>
                  <a:pt x="1402453" y="780145"/>
                </a:lnTo>
                <a:lnTo>
                  <a:pt x="1403133" y="778328"/>
                </a:lnTo>
                <a:lnTo>
                  <a:pt x="1404041" y="776510"/>
                </a:lnTo>
                <a:lnTo>
                  <a:pt x="1405176" y="774693"/>
                </a:lnTo>
                <a:lnTo>
                  <a:pt x="1406310" y="773102"/>
                </a:lnTo>
                <a:lnTo>
                  <a:pt x="1407899" y="771512"/>
                </a:lnTo>
                <a:lnTo>
                  <a:pt x="1409487" y="770149"/>
                </a:lnTo>
                <a:lnTo>
                  <a:pt x="1411529" y="768558"/>
                </a:lnTo>
                <a:lnTo>
                  <a:pt x="1416068" y="765605"/>
                </a:lnTo>
                <a:lnTo>
                  <a:pt x="1421060" y="762197"/>
                </a:lnTo>
                <a:lnTo>
                  <a:pt x="1432406" y="753336"/>
                </a:lnTo>
                <a:lnTo>
                  <a:pt x="1446475" y="743340"/>
                </a:lnTo>
                <a:lnTo>
                  <a:pt x="1454418" y="737433"/>
                </a:lnTo>
                <a:lnTo>
                  <a:pt x="1463041" y="731753"/>
                </a:lnTo>
                <a:lnTo>
                  <a:pt x="1472571" y="725846"/>
                </a:lnTo>
                <a:lnTo>
                  <a:pt x="1482556" y="719939"/>
                </a:lnTo>
                <a:lnTo>
                  <a:pt x="1493448" y="713577"/>
                </a:lnTo>
                <a:lnTo>
                  <a:pt x="1504794" y="707670"/>
                </a:lnTo>
                <a:lnTo>
                  <a:pt x="1517275" y="701763"/>
                </a:lnTo>
                <a:lnTo>
                  <a:pt x="1530436" y="695856"/>
                </a:lnTo>
                <a:lnTo>
                  <a:pt x="1544279" y="690404"/>
                </a:lnTo>
                <a:lnTo>
                  <a:pt x="1558802" y="684951"/>
                </a:lnTo>
                <a:lnTo>
                  <a:pt x="1584671" y="676318"/>
                </a:lnTo>
                <a:lnTo>
                  <a:pt x="1607363" y="669502"/>
                </a:lnTo>
                <a:lnTo>
                  <a:pt x="1626878" y="664049"/>
                </a:lnTo>
                <a:lnTo>
                  <a:pt x="1643443" y="659732"/>
                </a:lnTo>
                <a:lnTo>
                  <a:pt x="1657739" y="656552"/>
                </a:lnTo>
                <a:lnTo>
                  <a:pt x="1669539" y="654507"/>
                </a:lnTo>
                <a:lnTo>
                  <a:pt x="1679070" y="653144"/>
                </a:lnTo>
                <a:lnTo>
                  <a:pt x="1686331" y="652462"/>
                </a:lnTo>
                <a:lnTo>
                  <a:pt x="1689735" y="652462"/>
                </a:lnTo>
                <a:lnTo>
                  <a:pt x="1693366" y="652462"/>
                </a:lnTo>
                <a:lnTo>
                  <a:pt x="1697451" y="653144"/>
                </a:lnTo>
                <a:lnTo>
                  <a:pt x="1701535" y="653825"/>
                </a:lnTo>
                <a:lnTo>
                  <a:pt x="1710158" y="655188"/>
                </a:lnTo>
                <a:lnTo>
                  <a:pt x="1718554" y="657233"/>
                </a:lnTo>
                <a:lnTo>
                  <a:pt x="1725816" y="659505"/>
                </a:lnTo>
                <a:lnTo>
                  <a:pt x="1732170" y="661323"/>
                </a:lnTo>
                <a:lnTo>
                  <a:pt x="1737843" y="662913"/>
                </a:lnTo>
                <a:lnTo>
                  <a:pt x="1757955" y="825500"/>
                </a:lnTo>
                <a:lnTo>
                  <a:pt x="1795330" y="825500"/>
                </a:lnTo>
                <a:lnTo>
                  <a:pt x="1795464" y="825183"/>
                </a:lnTo>
                <a:lnTo>
                  <a:pt x="1796372" y="823354"/>
                </a:lnTo>
                <a:lnTo>
                  <a:pt x="1797734" y="821525"/>
                </a:lnTo>
                <a:lnTo>
                  <a:pt x="1799096" y="819924"/>
                </a:lnTo>
                <a:lnTo>
                  <a:pt x="1802727" y="816265"/>
                </a:lnTo>
                <a:lnTo>
                  <a:pt x="1806813" y="812835"/>
                </a:lnTo>
                <a:lnTo>
                  <a:pt x="1811807" y="809405"/>
                </a:lnTo>
                <a:lnTo>
                  <a:pt x="1817254" y="806432"/>
                </a:lnTo>
                <a:lnTo>
                  <a:pt x="1822928" y="803002"/>
                </a:lnTo>
                <a:lnTo>
                  <a:pt x="1829284" y="800258"/>
                </a:lnTo>
                <a:lnTo>
                  <a:pt x="1835639" y="797514"/>
                </a:lnTo>
                <a:lnTo>
                  <a:pt x="1842222" y="794999"/>
                </a:lnTo>
                <a:lnTo>
                  <a:pt x="1849712" y="792712"/>
                </a:lnTo>
                <a:lnTo>
                  <a:pt x="1856734" y="791048"/>
                </a:lnTo>
                <a:lnTo>
                  <a:pt x="1803400" y="640325"/>
                </a:lnTo>
                <a:lnTo>
                  <a:pt x="1969600" y="134937"/>
                </a:lnTo>
                <a:lnTo>
                  <a:pt x="2003338" y="139243"/>
                </a:lnTo>
                <a:lnTo>
                  <a:pt x="2091185" y="215534"/>
                </a:lnTo>
                <a:lnTo>
                  <a:pt x="2092325" y="215676"/>
                </a:lnTo>
                <a:lnTo>
                  <a:pt x="2092111" y="216338"/>
                </a:lnTo>
                <a:lnTo>
                  <a:pt x="2092325" y="216524"/>
                </a:lnTo>
                <a:lnTo>
                  <a:pt x="1963865" y="614454"/>
                </a:lnTo>
                <a:lnTo>
                  <a:pt x="1994048" y="697384"/>
                </a:lnTo>
                <a:lnTo>
                  <a:pt x="2016098" y="758694"/>
                </a:lnTo>
                <a:lnTo>
                  <a:pt x="2023600" y="779961"/>
                </a:lnTo>
                <a:lnTo>
                  <a:pt x="2024052" y="781280"/>
                </a:lnTo>
                <a:lnTo>
                  <a:pt x="2026755" y="781507"/>
                </a:lnTo>
                <a:lnTo>
                  <a:pt x="2031294" y="781965"/>
                </a:lnTo>
                <a:lnTo>
                  <a:pt x="2034926" y="782879"/>
                </a:lnTo>
                <a:lnTo>
                  <a:pt x="2036288" y="783337"/>
                </a:lnTo>
                <a:lnTo>
                  <a:pt x="2037423" y="783794"/>
                </a:lnTo>
                <a:lnTo>
                  <a:pt x="2039011" y="785166"/>
                </a:lnTo>
                <a:lnTo>
                  <a:pt x="2041054" y="786767"/>
                </a:lnTo>
                <a:lnTo>
                  <a:pt x="2045140" y="790654"/>
                </a:lnTo>
                <a:lnTo>
                  <a:pt x="2048999" y="794999"/>
                </a:lnTo>
                <a:lnTo>
                  <a:pt x="2052857" y="800030"/>
                </a:lnTo>
                <a:lnTo>
                  <a:pt x="2056035" y="804603"/>
                </a:lnTo>
                <a:lnTo>
                  <a:pt x="2058532" y="809176"/>
                </a:lnTo>
                <a:lnTo>
                  <a:pt x="2060120" y="812606"/>
                </a:lnTo>
                <a:lnTo>
                  <a:pt x="2060801" y="813978"/>
                </a:lnTo>
                <a:lnTo>
                  <a:pt x="2061028" y="815122"/>
                </a:lnTo>
                <a:lnTo>
                  <a:pt x="2061217" y="825500"/>
                </a:lnTo>
                <a:lnTo>
                  <a:pt x="2617787" y="825500"/>
                </a:lnTo>
                <a:lnTo>
                  <a:pt x="2617787" y="866775"/>
                </a:lnTo>
                <a:lnTo>
                  <a:pt x="2617787" y="874713"/>
                </a:lnTo>
                <a:lnTo>
                  <a:pt x="2617787" y="963613"/>
                </a:lnTo>
                <a:lnTo>
                  <a:pt x="2249487" y="963613"/>
                </a:lnTo>
                <a:lnTo>
                  <a:pt x="2249487" y="2002513"/>
                </a:lnTo>
                <a:lnTo>
                  <a:pt x="2249487" y="2005235"/>
                </a:lnTo>
                <a:lnTo>
                  <a:pt x="2249026" y="2007504"/>
                </a:lnTo>
                <a:lnTo>
                  <a:pt x="2248565" y="2009999"/>
                </a:lnTo>
                <a:lnTo>
                  <a:pt x="2247642" y="2012267"/>
                </a:lnTo>
                <a:lnTo>
                  <a:pt x="2246489" y="2014536"/>
                </a:lnTo>
                <a:lnTo>
                  <a:pt x="2245335" y="2016577"/>
                </a:lnTo>
                <a:lnTo>
                  <a:pt x="2243951" y="2018165"/>
                </a:lnTo>
                <a:lnTo>
                  <a:pt x="2242337" y="2019980"/>
                </a:lnTo>
                <a:lnTo>
                  <a:pt x="2240491" y="2021794"/>
                </a:lnTo>
                <a:lnTo>
                  <a:pt x="2238646" y="2022928"/>
                </a:lnTo>
                <a:lnTo>
                  <a:pt x="2236570" y="2024289"/>
                </a:lnTo>
                <a:lnTo>
                  <a:pt x="2234494" y="2025197"/>
                </a:lnTo>
                <a:lnTo>
                  <a:pt x="2232188" y="2026104"/>
                </a:lnTo>
                <a:lnTo>
                  <a:pt x="2229650" y="2026558"/>
                </a:lnTo>
                <a:lnTo>
                  <a:pt x="2227113" y="2027238"/>
                </a:lnTo>
                <a:lnTo>
                  <a:pt x="2224576" y="2027238"/>
                </a:lnTo>
                <a:lnTo>
                  <a:pt x="2220424" y="2027238"/>
                </a:lnTo>
                <a:lnTo>
                  <a:pt x="2217887" y="2027238"/>
                </a:lnTo>
                <a:lnTo>
                  <a:pt x="2215580" y="2026558"/>
                </a:lnTo>
                <a:lnTo>
                  <a:pt x="2213043" y="2026104"/>
                </a:lnTo>
                <a:lnTo>
                  <a:pt x="2210736" y="2025197"/>
                </a:lnTo>
                <a:lnTo>
                  <a:pt x="2208429" y="2024289"/>
                </a:lnTo>
                <a:lnTo>
                  <a:pt x="2206353" y="2022928"/>
                </a:lnTo>
                <a:lnTo>
                  <a:pt x="2204739" y="2021794"/>
                </a:lnTo>
                <a:lnTo>
                  <a:pt x="2202893" y="2019980"/>
                </a:lnTo>
                <a:lnTo>
                  <a:pt x="2201279" y="2018165"/>
                </a:lnTo>
                <a:lnTo>
                  <a:pt x="2199895" y="2016577"/>
                </a:lnTo>
                <a:lnTo>
                  <a:pt x="2198742" y="2014536"/>
                </a:lnTo>
                <a:lnTo>
                  <a:pt x="2197588" y="2012267"/>
                </a:lnTo>
                <a:lnTo>
                  <a:pt x="2196666" y="2009999"/>
                </a:lnTo>
                <a:lnTo>
                  <a:pt x="2196204" y="2007504"/>
                </a:lnTo>
                <a:lnTo>
                  <a:pt x="2195512" y="2005235"/>
                </a:lnTo>
                <a:lnTo>
                  <a:pt x="2195512" y="2002513"/>
                </a:lnTo>
                <a:lnTo>
                  <a:pt x="2195512" y="1138896"/>
                </a:lnTo>
                <a:lnTo>
                  <a:pt x="2151062" y="1092447"/>
                </a:lnTo>
                <a:lnTo>
                  <a:pt x="2151062" y="1888408"/>
                </a:lnTo>
                <a:lnTo>
                  <a:pt x="2150835" y="1890907"/>
                </a:lnTo>
                <a:lnTo>
                  <a:pt x="2150607" y="1893632"/>
                </a:lnTo>
                <a:lnTo>
                  <a:pt x="2149924" y="1896130"/>
                </a:lnTo>
                <a:lnTo>
                  <a:pt x="2149240" y="1898628"/>
                </a:lnTo>
                <a:lnTo>
                  <a:pt x="2148102" y="1900899"/>
                </a:lnTo>
                <a:lnTo>
                  <a:pt x="2146963" y="1903170"/>
                </a:lnTo>
                <a:lnTo>
                  <a:pt x="2145369" y="1905214"/>
                </a:lnTo>
                <a:lnTo>
                  <a:pt x="2144002" y="1906804"/>
                </a:lnTo>
                <a:lnTo>
                  <a:pt x="2142180" y="1908620"/>
                </a:lnTo>
                <a:lnTo>
                  <a:pt x="2140131" y="1909983"/>
                </a:lnTo>
                <a:lnTo>
                  <a:pt x="2138309" y="1911573"/>
                </a:lnTo>
                <a:lnTo>
                  <a:pt x="2136031" y="1912481"/>
                </a:lnTo>
                <a:lnTo>
                  <a:pt x="2133754" y="1913617"/>
                </a:lnTo>
                <a:lnTo>
                  <a:pt x="2131476" y="1914071"/>
                </a:lnTo>
                <a:lnTo>
                  <a:pt x="2128971" y="1914525"/>
                </a:lnTo>
                <a:lnTo>
                  <a:pt x="2126466" y="1914525"/>
                </a:lnTo>
                <a:lnTo>
                  <a:pt x="2122367" y="1914525"/>
                </a:lnTo>
                <a:lnTo>
                  <a:pt x="2119862" y="1914525"/>
                </a:lnTo>
                <a:lnTo>
                  <a:pt x="2117356" y="1914071"/>
                </a:lnTo>
                <a:lnTo>
                  <a:pt x="2115079" y="1913617"/>
                </a:lnTo>
                <a:lnTo>
                  <a:pt x="2112801" y="1912481"/>
                </a:lnTo>
                <a:lnTo>
                  <a:pt x="2110524" y="1911573"/>
                </a:lnTo>
                <a:lnTo>
                  <a:pt x="2108702" y="1909983"/>
                </a:lnTo>
                <a:lnTo>
                  <a:pt x="2106652" y="1908620"/>
                </a:lnTo>
                <a:lnTo>
                  <a:pt x="2104830" y="1906804"/>
                </a:lnTo>
                <a:lnTo>
                  <a:pt x="2103464" y="1905214"/>
                </a:lnTo>
                <a:lnTo>
                  <a:pt x="2101870" y="1903170"/>
                </a:lnTo>
                <a:lnTo>
                  <a:pt x="2100731" y="1900899"/>
                </a:lnTo>
                <a:lnTo>
                  <a:pt x="2099592" y="1898628"/>
                </a:lnTo>
                <a:lnTo>
                  <a:pt x="2098909" y="1896130"/>
                </a:lnTo>
                <a:lnTo>
                  <a:pt x="2098226" y="1893632"/>
                </a:lnTo>
                <a:lnTo>
                  <a:pt x="2097998" y="1890907"/>
                </a:lnTo>
                <a:lnTo>
                  <a:pt x="2097543" y="1888408"/>
                </a:lnTo>
                <a:lnTo>
                  <a:pt x="2097099" y="963613"/>
                </a:lnTo>
                <a:lnTo>
                  <a:pt x="1400175" y="963613"/>
                </a:lnTo>
                <a:lnTo>
                  <a:pt x="1400175" y="977900"/>
                </a:lnTo>
                <a:lnTo>
                  <a:pt x="1631496" y="977900"/>
                </a:lnTo>
                <a:lnTo>
                  <a:pt x="1638300" y="978127"/>
                </a:lnTo>
                <a:lnTo>
                  <a:pt x="1644650" y="979035"/>
                </a:lnTo>
                <a:lnTo>
                  <a:pt x="1651000" y="979943"/>
                </a:lnTo>
                <a:lnTo>
                  <a:pt x="1657123" y="981077"/>
                </a:lnTo>
                <a:lnTo>
                  <a:pt x="1662793" y="982666"/>
                </a:lnTo>
                <a:lnTo>
                  <a:pt x="1668235" y="984709"/>
                </a:lnTo>
                <a:lnTo>
                  <a:pt x="1673225" y="986978"/>
                </a:lnTo>
                <a:lnTo>
                  <a:pt x="1677760" y="989702"/>
                </a:lnTo>
                <a:lnTo>
                  <a:pt x="1682069" y="992425"/>
                </a:lnTo>
                <a:lnTo>
                  <a:pt x="1685698" y="995376"/>
                </a:lnTo>
                <a:lnTo>
                  <a:pt x="1689100" y="998553"/>
                </a:lnTo>
                <a:lnTo>
                  <a:pt x="1691821" y="1001957"/>
                </a:lnTo>
                <a:lnTo>
                  <a:pt x="1694089" y="1005589"/>
                </a:lnTo>
                <a:lnTo>
                  <a:pt x="1694996" y="1007404"/>
                </a:lnTo>
                <a:lnTo>
                  <a:pt x="1695677" y="1009220"/>
                </a:lnTo>
                <a:lnTo>
                  <a:pt x="1696130" y="1011263"/>
                </a:lnTo>
                <a:lnTo>
                  <a:pt x="1696810" y="1013078"/>
                </a:lnTo>
                <a:lnTo>
                  <a:pt x="1697037" y="1015121"/>
                </a:lnTo>
                <a:lnTo>
                  <a:pt x="1697037" y="1017164"/>
                </a:lnTo>
                <a:lnTo>
                  <a:pt x="1697037" y="1843966"/>
                </a:lnTo>
                <a:lnTo>
                  <a:pt x="1697037" y="1845781"/>
                </a:lnTo>
                <a:lnTo>
                  <a:pt x="1696810" y="1847824"/>
                </a:lnTo>
                <a:lnTo>
                  <a:pt x="1696130" y="1849866"/>
                </a:lnTo>
                <a:lnTo>
                  <a:pt x="1695677" y="1851909"/>
                </a:lnTo>
                <a:lnTo>
                  <a:pt x="1694996" y="1853498"/>
                </a:lnTo>
                <a:lnTo>
                  <a:pt x="1694089" y="1855540"/>
                </a:lnTo>
                <a:lnTo>
                  <a:pt x="1691821" y="1858945"/>
                </a:lnTo>
                <a:lnTo>
                  <a:pt x="1689100" y="1862576"/>
                </a:lnTo>
                <a:lnTo>
                  <a:pt x="1685698" y="1865753"/>
                </a:lnTo>
                <a:lnTo>
                  <a:pt x="1682069" y="1868704"/>
                </a:lnTo>
                <a:lnTo>
                  <a:pt x="1677760" y="1871427"/>
                </a:lnTo>
                <a:lnTo>
                  <a:pt x="1673225" y="1873924"/>
                </a:lnTo>
                <a:lnTo>
                  <a:pt x="1668235" y="1876420"/>
                </a:lnTo>
                <a:lnTo>
                  <a:pt x="1662793" y="1878236"/>
                </a:lnTo>
                <a:lnTo>
                  <a:pt x="1657123" y="1879825"/>
                </a:lnTo>
                <a:lnTo>
                  <a:pt x="1651000" y="1881186"/>
                </a:lnTo>
                <a:lnTo>
                  <a:pt x="1644650" y="1882094"/>
                </a:lnTo>
                <a:lnTo>
                  <a:pt x="1638300" y="1882775"/>
                </a:lnTo>
                <a:lnTo>
                  <a:pt x="1631496" y="1882775"/>
                </a:lnTo>
                <a:lnTo>
                  <a:pt x="1400175" y="1882775"/>
                </a:lnTo>
                <a:lnTo>
                  <a:pt x="1400175" y="2002513"/>
                </a:lnTo>
                <a:lnTo>
                  <a:pt x="1400175" y="2005235"/>
                </a:lnTo>
                <a:lnTo>
                  <a:pt x="1399714" y="2007504"/>
                </a:lnTo>
                <a:lnTo>
                  <a:pt x="1399022" y="2009999"/>
                </a:lnTo>
                <a:lnTo>
                  <a:pt x="1398330" y="2012267"/>
                </a:lnTo>
                <a:lnTo>
                  <a:pt x="1397177" y="2014536"/>
                </a:lnTo>
                <a:lnTo>
                  <a:pt x="1395793" y="2016577"/>
                </a:lnTo>
                <a:lnTo>
                  <a:pt x="1394639" y="2018165"/>
                </a:lnTo>
                <a:lnTo>
                  <a:pt x="1392794" y="2019980"/>
                </a:lnTo>
                <a:lnTo>
                  <a:pt x="1390949" y="2021794"/>
                </a:lnTo>
                <a:lnTo>
                  <a:pt x="1389334" y="2022928"/>
                </a:lnTo>
                <a:lnTo>
                  <a:pt x="1387258" y="2024289"/>
                </a:lnTo>
                <a:lnTo>
                  <a:pt x="1384952" y="2025197"/>
                </a:lnTo>
                <a:lnTo>
                  <a:pt x="1382645" y="2026104"/>
                </a:lnTo>
                <a:lnTo>
                  <a:pt x="1380338" y="2026558"/>
                </a:lnTo>
                <a:lnTo>
                  <a:pt x="1378032" y="2027238"/>
                </a:lnTo>
                <a:lnTo>
                  <a:pt x="1375494" y="2027238"/>
                </a:lnTo>
                <a:lnTo>
                  <a:pt x="1371112" y="2027238"/>
                </a:lnTo>
                <a:lnTo>
                  <a:pt x="1368575" y="2027238"/>
                </a:lnTo>
                <a:lnTo>
                  <a:pt x="1366037" y="2026558"/>
                </a:lnTo>
                <a:lnTo>
                  <a:pt x="1363500" y="2026104"/>
                </a:lnTo>
                <a:lnTo>
                  <a:pt x="1361193" y="2025197"/>
                </a:lnTo>
                <a:lnTo>
                  <a:pt x="1359348" y="2024289"/>
                </a:lnTo>
                <a:lnTo>
                  <a:pt x="1357272" y="2022928"/>
                </a:lnTo>
                <a:lnTo>
                  <a:pt x="1355196" y="2021794"/>
                </a:lnTo>
                <a:lnTo>
                  <a:pt x="1353351" y="2019980"/>
                </a:lnTo>
                <a:lnTo>
                  <a:pt x="1351967" y="2018165"/>
                </a:lnTo>
                <a:lnTo>
                  <a:pt x="1350352" y="2016577"/>
                </a:lnTo>
                <a:lnTo>
                  <a:pt x="1349199" y="2014536"/>
                </a:lnTo>
                <a:lnTo>
                  <a:pt x="1348276" y="2012267"/>
                </a:lnTo>
                <a:lnTo>
                  <a:pt x="1347123" y="2009999"/>
                </a:lnTo>
                <a:lnTo>
                  <a:pt x="1346662" y="2007504"/>
                </a:lnTo>
                <a:lnTo>
                  <a:pt x="1346431" y="2005235"/>
                </a:lnTo>
                <a:lnTo>
                  <a:pt x="1346200" y="2002513"/>
                </a:lnTo>
                <a:lnTo>
                  <a:pt x="1346200" y="1882775"/>
                </a:lnTo>
                <a:lnTo>
                  <a:pt x="1292452" y="1882775"/>
                </a:lnTo>
                <a:lnTo>
                  <a:pt x="1285875" y="1882775"/>
                </a:lnTo>
                <a:lnTo>
                  <a:pt x="1279071" y="1882094"/>
                </a:lnTo>
                <a:lnTo>
                  <a:pt x="1272948" y="1881186"/>
                </a:lnTo>
                <a:lnTo>
                  <a:pt x="1267052" y="1879825"/>
                </a:lnTo>
                <a:lnTo>
                  <a:pt x="1261382" y="1878236"/>
                </a:lnTo>
                <a:lnTo>
                  <a:pt x="1255939" y="1876420"/>
                </a:lnTo>
                <a:lnTo>
                  <a:pt x="1250950" y="1873924"/>
                </a:lnTo>
                <a:lnTo>
                  <a:pt x="1246187" y="1871427"/>
                </a:lnTo>
                <a:lnTo>
                  <a:pt x="1241878" y="1868704"/>
                </a:lnTo>
                <a:lnTo>
                  <a:pt x="1238250" y="1865753"/>
                </a:lnTo>
                <a:lnTo>
                  <a:pt x="1235075" y="1862576"/>
                </a:lnTo>
                <a:lnTo>
                  <a:pt x="1232353" y="1858945"/>
                </a:lnTo>
                <a:lnTo>
                  <a:pt x="1230085" y="1855540"/>
                </a:lnTo>
                <a:lnTo>
                  <a:pt x="1229178" y="1853498"/>
                </a:lnTo>
                <a:lnTo>
                  <a:pt x="1228271" y="1851909"/>
                </a:lnTo>
                <a:lnTo>
                  <a:pt x="1227818" y="1849866"/>
                </a:lnTo>
                <a:lnTo>
                  <a:pt x="1227364" y="1847824"/>
                </a:lnTo>
                <a:lnTo>
                  <a:pt x="1227137" y="1845781"/>
                </a:lnTo>
                <a:lnTo>
                  <a:pt x="1227137" y="1843966"/>
                </a:lnTo>
                <a:lnTo>
                  <a:pt x="1227137" y="1017164"/>
                </a:lnTo>
                <a:lnTo>
                  <a:pt x="1227137" y="1015121"/>
                </a:lnTo>
                <a:lnTo>
                  <a:pt x="1227364" y="1013078"/>
                </a:lnTo>
                <a:lnTo>
                  <a:pt x="1227818" y="1011263"/>
                </a:lnTo>
                <a:lnTo>
                  <a:pt x="1228271" y="1009220"/>
                </a:lnTo>
                <a:lnTo>
                  <a:pt x="1229178" y="1007404"/>
                </a:lnTo>
                <a:lnTo>
                  <a:pt x="1230085" y="1005589"/>
                </a:lnTo>
                <a:lnTo>
                  <a:pt x="1232353" y="1001957"/>
                </a:lnTo>
                <a:lnTo>
                  <a:pt x="1235075" y="998553"/>
                </a:lnTo>
                <a:lnTo>
                  <a:pt x="1238250" y="995376"/>
                </a:lnTo>
                <a:lnTo>
                  <a:pt x="1241878" y="992425"/>
                </a:lnTo>
                <a:lnTo>
                  <a:pt x="1246187" y="989702"/>
                </a:lnTo>
                <a:lnTo>
                  <a:pt x="1247833" y="988761"/>
                </a:lnTo>
                <a:lnTo>
                  <a:pt x="1247813" y="963613"/>
                </a:lnTo>
                <a:lnTo>
                  <a:pt x="881062" y="963613"/>
                </a:lnTo>
                <a:lnTo>
                  <a:pt x="881062" y="874713"/>
                </a:lnTo>
                <a:lnTo>
                  <a:pt x="881062" y="866775"/>
                </a:lnTo>
                <a:lnTo>
                  <a:pt x="881062" y="848089"/>
                </a:lnTo>
                <a:lnTo>
                  <a:pt x="840568" y="827821"/>
                </a:lnTo>
                <a:lnTo>
                  <a:pt x="839888" y="826233"/>
                </a:lnTo>
                <a:lnTo>
                  <a:pt x="837849" y="823057"/>
                </a:lnTo>
                <a:lnTo>
                  <a:pt x="836716" y="821015"/>
                </a:lnTo>
                <a:lnTo>
                  <a:pt x="834903" y="818746"/>
                </a:lnTo>
                <a:lnTo>
                  <a:pt x="833316" y="816705"/>
                </a:lnTo>
                <a:lnTo>
                  <a:pt x="831277" y="814890"/>
                </a:lnTo>
                <a:lnTo>
                  <a:pt x="829010" y="813302"/>
                </a:lnTo>
                <a:lnTo>
                  <a:pt x="826744" y="812167"/>
                </a:lnTo>
                <a:lnTo>
                  <a:pt x="825837" y="811941"/>
                </a:lnTo>
                <a:lnTo>
                  <a:pt x="824478" y="811487"/>
                </a:lnTo>
                <a:lnTo>
                  <a:pt x="823345" y="811487"/>
                </a:lnTo>
                <a:lnTo>
                  <a:pt x="822211" y="811941"/>
                </a:lnTo>
                <a:lnTo>
                  <a:pt x="821078" y="812167"/>
                </a:lnTo>
                <a:lnTo>
                  <a:pt x="819945" y="812848"/>
                </a:lnTo>
                <a:lnTo>
                  <a:pt x="818812" y="813755"/>
                </a:lnTo>
                <a:lnTo>
                  <a:pt x="817679" y="814890"/>
                </a:lnTo>
                <a:lnTo>
                  <a:pt x="816319" y="816251"/>
                </a:lnTo>
                <a:lnTo>
                  <a:pt x="815412" y="818066"/>
                </a:lnTo>
                <a:lnTo>
                  <a:pt x="814053" y="820335"/>
                </a:lnTo>
                <a:lnTo>
                  <a:pt x="813146" y="822830"/>
                </a:lnTo>
                <a:lnTo>
                  <a:pt x="810653" y="828275"/>
                </a:lnTo>
                <a:lnTo>
                  <a:pt x="807480" y="834400"/>
                </a:lnTo>
                <a:lnTo>
                  <a:pt x="803401" y="841433"/>
                </a:lnTo>
                <a:lnTo>
                  <a:pt x="799095" y="848692"/>
                </a:lnTo>
                <a:lnTo>
                  <a:pt x="794109" y="856406"/>
                </a:lnTo>
                <a:lnTo>
                  <a:pt x="788897" y="864346"/>
                </a:lnTo>
                <a:lnTo>
                  <a:pt x="777792" y="880907"/>
                </a:lnTo>
                <a:lnTo>
                  <a:pt x="766234" y="897014"/>
                </a:lnTo>
                <a:lnTo>
                  <a:pt x="755356" y="911760"/>
                </a:lnTo>
                <a:lnTo>
                  <a:pt x="745611" y="924691"/>
                </a:lnTo>
                <a:lnTo>
                  <a:pt x="737905" y="934446"/>
                </a:lnTo>
                <a:lnTo>
                  <a:pt x="734506" y="938303"/>
                </a:lnTo>
                <a:lnTo>
                  <a:pt x="731786" y="942386"/>
                </a:lnTo>
                <a:lnTo>
                  <a:pt x="729747" y="946016"/>
                </a:lnTo>
                <a:lnTo>
                  <a:pt x="727707" y="949873"/>
                </a:lnTo>
                <a:lnTo>
                  <a:pt x="725894" y="953503"/>
                </a:lnTo>
                <a:lnTo>
                  <a:pt x="724534" y="956906"/>
                </a:lnTo>
                <a:lnTo>
                  <a:pt x="723174" y="960535"/>
                </a:lnTo>
                <a:lnTo>
                  <a:pt x="722041" y="963938"/>
                </a:lnTo>
                <a:lnTo>
                  <a:pt x="720455" y="970291"/>
                </a:lnTo>
                <a:lnTo>
                  <a:pt x="719548" y="976870"/>
                </a:lnTo>
                <a:lnTo>
                  <a:pt x="717735" y="988440"/>
                </a:lnTo>
                <a:lnTo>
                  <a:pt x="717509" y="991162"/>
                </a:lnTo>
                <a:lnTo>
                  <a:pt x="717509" y="993657"/>
                </a:lnTo>
                <a:lnTo>
                  <a:pt x="717735" y="996153"/>
                </a:lnTo>
                <a:lnTo>
                  <a:pt x="718415" y="998195"/>
                </a:lnTo>
                <a:lnTo>
                  <a:pt x="719775" y="1000463"/>
                </a:lnTo>
                <a:lnTo>
                  <a:pt x="721135" y="1002051"/>
                </a:lnTo>
                <a:lnTo>
                  <a:pt x="722948" y="1003866"/>
                </a:lnTo>
                <a:lnTo>
                  <a:pt x="725214" y="1005681"/>
                </a:lnTo>
                <a:lnTo>
                  <a:pt x="727934" y="1006815"/>
                </a:lnTo>
                <a:lnTo>
                  <a:pt x="731106" y="1008403"/>
                </a:lnTo>
                <a:lnTo>
                  <a:pt x="734506" y="1009538"/>
                </a:lnTo>
                <a:lnTo>
                  <a:pt x="738585" y="1010899"/>
                </a:lnTo>
                <a:lnTo>
                  <a:pt x="743118" y="1011806"/>
                </a:lnTo>
                <a:lnTo>
                  <a:pt x="747877" y="1012941"/>
                </a:lnTo>
                <a:lnTo>
                  <a:pt x="759208" y="1014982"/>
                </a:lnTo>
                <a:lnTo>
                  <a:pt x="767140" y="1016344"/>
                </a:lnTo>
                <a:lnTo>
                  <a:pt x="778019" y="1018385"/>
                </a:lnTo>
                <a:lnTo>
                  <a:pt x="807934" y="1024738"/>
                </a:lnTo>
                <a:lnTo>
                  <a:pt x="845781" y="1033358"/>
                </a:lnTo>
                <a:lnTo>
                  <a:pt x="866631" y="1038349"/>
                </a:lnTo>
                <a:lnTo>
                  <a:pt x="888387" y="1043794"/>
                </a:lnTo>
                <a:lnTo>
                  <a:pt x="910823" y="1049465"/>
                </a:lnTo>
                <a:lnTo>
                  <a:pt x="933033" y="1055364"/>
                </a:lnTo>
                <a:lnTo>
                  <a:pt x="954790" y="1061489"/>
                </a:lnTo>
                <a:lnTo>
                  <a:pt x="975866" y="1067614"/>
                </a:lnTo>
                <a:lnTo>
                  <a:pt x="996036" y="1073740"/>
                </a:lnTo>
                <a:lnTo>
                  <a:pt x="1014620" y="1079865"/>
                </a:lnTo>
                <a:lnTo>
                  <a:pt x="1030937" y="1085763"/>
                </a:lnTo>
                <a:lnTo>
                  <a:pt x="1038416" y="1088713"/>
                </a:lnTo>
                <a:lnTo>
                  <a:pt x="1045215" y="1091662"/>
                </a:lnTo>
                <a:lnTo>
                  <a:pt x="1072637" y="1103912"/>
                </a:lnTo>
                <a:lnTo>
                  <a:pt x="1087141" y="1110491"/>
                </a:lnTo>
                <a:lnTo>
                  <a:pt x="1101872" y="1117524"/>
                </a:lnTo>
                <a:lnTo>
                  <a:pt x="1116376" y="1124557"/>
                </a:lnTo>
                <a:lnTo>
                  <a:pt x="1130880" y="1132270"/>
                </a:lnTo>
                <a:lnTo>
                  <a:pt x="1144705" y="1139984"/>
                </a:lnTo>
                <a:lnTo>
                  <a:pt x="1158076" y="1147924"/>
                </a:lnTo>
                <a:lnTo>
                  <a:pt x="1164422" y="1152007"/>
                </a:lnTo>
                <a:lnTo>
                  <a:pt x="1170541" y="1155864"/>
                </a:lnTo>
                <a:lnTo>
                  <a:pt x="1176206" y="1159947"/>
                </a:lnTo>
                <a:lnTo>
                  <a:pt x="1181872" y="1163804"/>
                </a:lnTo>
                <a:lnTo>
                  <a:pt x="1186858" y="1168115"/>
                </a:lnTo>
                <a:lnTo>
                  <a:pt x="1191844" y="1171971"/>
                </a:lnTo>
                <a:lnTo>
                  <a:pt x="1195923" y="1176055"/>
                </a:lnTo>
                <a:lnTo>
                  <a:pt x="1200002" y="1179911"/>
                </a:lnTo>
                <a:lnTo>
                  <a:pt x="1203628" y="1183995"/>
                </a:lnTo>
                <a:lnTo>
                  <a:pt x="1206575" y="1187852"/>
                </a:lnTo>
                <a:lnTo>
                  <a:pt x="1209068" y="1191935"/>
                </a:lnTo>
                <a:lnTo>
                  <a:pt x="1211334" y="1195792"/>
                </a:lnTo>
                <a:lnTo>
                  <a:pt x="1212467" y="1199648"/>
                </a:lnTo>
                <a:lnTo>
                  <a:pt x="1213600" y="1203505"/>
                </a:lnTo>
                <a:lnTo>
                  <a:pt x="1213827" y="1205320"/>
                </a:lnTo>
                <a:lnTo>
                  <a:pt x="1213827" y="1207362"/>
                </a:lnTo>
                <a:lnTo>
                  <a:pt x="1213827" y="1208950"/>
                </a:lnTo>
                <a:lnTo>
                  <a:pt x="1213600" y="1210992"/>
                </a:lnTo>
                <a:lnTo>
                  <a:pt x="1211787" y="1221200"/>
                </a:lnTo>
                <a:lnTo>
                  <a:pt x="1210201" y="1237081"/>
                </a:lnTo>
                <a:lnTo>
                  <a:pt x="1207934" y="1257498"/>
                </a:lnTo>
                <a:lnTo>
                  <a:pt x="1205441" y="1281999"/>
                </a:lnTo>
                <a:lnTo>
                  <a:pt x="1200229" y="1340076"/>
                </a:lnTo>
                <a:lnTo>
                  <a:pt x="1194337" y="1404959"/>
                </a:lnTo>
                <a:lnTo>
                  <a:pt x="1188444" y="1471203"/>
                </a:lnTo>
                <a:lnTo>
                  <a:pt x="1182779" y="1532682"/>
                </a:lnTo>
                <a:lnTo>
                  <a:pt x="1180059" y="1560133"/>
                </a:lnTo>
                <a:lnTo>
                  <a:pt x="1177566" y="1583953"/>
                </a:lnTo>
                <a:lnTo>
                  <a:pt x="1175300" y="1603237"/>
                </a:lnTo>
                <a:lnTo>
                  <a:pt x="1173487" y="1618210"/>
                </a:lnTo>
                <a:lnTo>
                  <a:pt x="1166235" y="1661086"/>
                </a:lnTo>
                <a:lnTo>
                  <a:pt x="1163288" y="1679462"/>
                </a:lnTo>
                <a:lnTo>
                  <a:pt x="1160796" y="1695796"/>
                </a:lnTo>
                <a:lnTo>
                  <a:pt x="1158756" y="1710316"/>
                </a:lnTo>
                <a:lnTo>
                  <a:pt x="1157169" y="1724154"/>
                </a:lnTo>
                <a:lnTo>
                  <a:pt x="1156036" y="1736632"/>
                </a:lnTo>
                <a:lnTo>
                  <a:pt x="1155810" y="1742984"/>
                </a:lnTo>
                <a:lnTo>
                  <a:pt x="1155810" y="1748882"/>
                </a:lnTo>
                <a:lnTo>
                  <a:pt x="1155583" y="1759318"/>
                </a:lnTo>
                <a:lnTo>
                  <a:pt x="1155356" y="1763628"/>
                </a:lnTo>
                <a:lnTo>
                  <a:pt x="1154903" y="1767712"/>
                </a:lnTo>
                <a:lnTo>
                  <a:pt x="1154450" y="1771115"/>
                </a:lnTo>
                <a:lnTo>
                  <a:pt x="1153543" y="1774064"/>
                </a:lnTo>
                <a:lnTo>
                  <a:pt x="1152863" y="1776559"/>
                </a:lnTo>
                <a:lnTo>
                  <a:pt x="1151730" y="1778828"/>
                </a:lnTo>
                <a:lnTo>
                  <a:pt x="1150371" y="1780643"/>
                </a:lnTo>
                <a:lnTo>
                  <a:pt x="1148784" y="1782004"/>
                </a:lnTo>
                <a:lnTo>
                  <a:pt x="1147198" y="1783138"/>
                </a:lnTo>
                <a:lnTo>
                  <a:pt x="1145158" y="1783819"/>
                </a:lnTo>
                <a:lnTo>
                  <a:pt x="1142892" y="1784500"/>
                </a:lnTo>
                <a:lnTo>
                  <a:pt x="1140399" y="1785180"/>
                </a:lnTo>
                <a:lnTo>
                  <a:pt x="1137453" y="1785180"/>
                </a:lnTo>
                <a:lnTo>
                  <a:pt x="1134280" y="1785407"/>
                </a:lnTo>
                <a:lnTo>
                  <a:pt x="1112750" y="1785634"/>
                </a:lnTo>
                <a:lnTo>
                  <a:pt x="1081929" y="1786541"/>
                </a:lnTo>
                <a:lnTo>
                  <a:pt x="1042948" y="1787903"/>
                </a:lnTo>
                <a:lnTo>
                  <a:pt x="1043175" y="1793801"/>
                </a:lnTo>
                <a:lnTo>
                  <a:pt x="1043402" y="1800153"/>
                </a:lnTo>
                <a:lnTo>
                  <a:pt x="1044308" y="1807866"/>
                </a:lnTo>
                <a:lnTo>
                  <a:pt x="1044988" y="1812177"/>
                </a:lnTo>
                <a:lnTo>
                  <a:pt x="1045894" y="1816487"/>
                </a:lnTo>
                <a:lnTo>
                  <a:pt x="1046801" y="1821024"/>
                </a:lnTo>
                <a:lnTo>
                  <a:pt x="1047934" y="1825335"/>
                </a:lnTo>
                <a:lnTo>
                  <a:pt x="1049521" y="1829419"/>
                </a:lnTo>
                <a:lnTo>
                  <a:pt x="1051334" y="1833502"/>
                </a:lnTo>
                <a:lnTo>
                  <a:pt x="1052920" y="1837132"/>
                </a:lnTo>
                <a:lnTo>
                  <a:pt x="1055186" y="1840308"/>
                </a:lnTo>
                <a:lnTo>
                  <a:pt x="1057906" y="1843711"/>
                </a:lnTo>
                <a:lnTo>
                  <a:pt x="1060852" y="1846660"/>
                </a:lnTo>
                <a:lnTo>
                  <a:pt x="1064251" y="1849836"/>
                </a:lnTo>
                <a:lnTo>
                  <a:pt x="1067877" y="1852785"/>
                </a:lnTo>
                <a:lnTo>
                  <a:pt x="1075583" y="1858911"/>
                </a:lnTo>
                <a:lnTo>
                  <a:pt x="1084195" y="1865263"/>
                </a:lnTo>
                <a:lnTo>
                  <a:pt x="1092807" y="1871161"/>
                </a:lnTo>
                <a:lnTo>
                  <a:pt x="1101645" y="1876606"/>
                </a:lnTo>
                <a:lnTo>
                  <a:pt x="1109804" y="1882051"/>
                </a:lnTo>
                <a:lnTo>
                  <a:pt x="1116829" y="1887042"/>
                </a:lnTo>
                <a:lnTo>
                  <a:pt x="1120682" y="1889537"/>
                </a:lnTo>
                <a:lnTo>
                  <a:pt x="1125668" y="1892486"/>
                </a:lnTo>
                <a:lnTo>
                  <a:pt x="1131334" y="1895435"/>
                </a:lnTo>
                <a:lnTo>
                  <a:pt x="1137679" y="1898838"/>
                </a:lnTo>
                <a:lnTo>
                  <a:pt x="1144931" y="1902468"/>
                </a:lnTo>
                <a:lnTo>
                  <a:pt x="1152863" y="1905871"/>
                </a:lnTo>
                <a:lnTo>
                  <a:pt x="1161022" y="1909501"/>
                </a:lnTo>
                <a:lnTo>
                  <a:pt x="1169407" y="1913131"/>
                </a:lnTo>
                <a:lnTo>
                  <a:pt x="1178473" y="1916534"/>
                </a:lnTo>
                <a:lnTo>
                  <a:pt x="1187311" y="1919710"/>
                </a:lnTo>
                <a:lnTo>
                  <a:pt x="1196150" y="1923113"/>
                </a:lnTo>
                <a:lnTo>
                  <a:pt x="1205215" y="1926062"/>
                </a:lnTo>
                <a:lnTo>
                  <a:pt x="1213827" y="1928557"/>
                </a:lnTo>
                <a:lnTo>
                  <a:pt x="1221985" y="1930599"/>
                </a:lnTo>
                <a:lnTo>
                  <a:pt x="1229917" y="1932187"/>
                </a:lnTo>
                <a:lnTo>
                  <a:pt x="1237396" y="1933321"/>
                </a:lnTo>
                <a:lnTo>
                  <a:pt x="1250994" y="1935136"/>
                </a:lnTo>
                <a:lnTo>
                  <a:pt x="1263685" y="1936044"/>
                </a:lnTo>
                <a:lnTo>
                  <a:pt x="1275243" y="1937178"/>
                </a:lnTo>
                <a:lnTo>
                  <a:pt x="1285442" y="1938086"/>
                </a:lnTo>
                <a:lnTo>
                  <a:pt x="1289974" y="1938993"/>
                </a:lnTo>
                <a:lnTo>
                  <a:pt x="1293827" y="1939674"/>
                </a:lnTo>
                <a:lnTo>
                  <a:pt x="1297453" y="1940581"/>
                </a:lnTo>
                <a:lnTo>
                  <a:pt x="1300852" y="1941715"/>
                </a:lnTo>
                <a:lnTo>
                  <a:pt x="1303799" y="1942850"/>
                </a:lnTo>
                <a:lnTo>
                  <a:pt x="1306065" y="1944665"/>
                </a:lnTo>
                <a:lnTo>
                  <a:pt x="1306745" y="1945345"/>
                </a:lnTo>
                <a:lnTo>
                  <a:pt x="1307651" y="1946253"/>
                </a:lnTo>
                <a:lnTo>
                  <a:pt x="1308331" y="1947387"/>
                </a:lnTo>
                <a:lnTo>
                  <a:pt x="1309011" y="1948521"/>
                </a:lnTo>
                <a:lnTo>
                  <a:pt x="1311051" y="1953285"/>
                </a:lnTo>
                <a:lnTo>
                  <a:pt x="1312637" y="1958276"/>
                </a:lnTo>
                <a:lnTo>
                  <a:pt x="1313317" y="1960545"/>
                </a:lnTo>
                <a:lnTo>
                  <a:pt x="1314224" y="1963040"/>
                </a:lnTo>
                <a:lnTo>
                  <a:pt x="1314450" y="1965536"/>
                </a:lnTo>
                <a:lnTo>
                  <a:pt x="1314450" y="1967578"/>
                </a:lnTo>
                <a:lnTo>
                  <a:pt x="1313997" y="1970073"/>
                </a:lnTo>
                <a:lnTo>
                  <a:pt x="1313090" y="1972342"/>
                </a:lnTo>
                <a:lnTo>
                  <a:pt x="1311957" y="1974610"/>
                </a:lnTo>
                <a:lnTo>
                  <a:pt x="1310144" y="1976879"/>
                </a:lnTo>
                <a:lnTo>
                  <a:pt x="1307651" y="1979148"/>
                </a:lnTo>
                <a:lnTo>
                  <a:pt x="1304705" y="1980963"/>
                </a:lnTo>
                <a:lnTo>
                  <a:pt x="1300852" y="1983004"/>
                </a:lnTo>
                <a:lnTo>
                  <a:pt x="1296320" y="1985046"/>
                </a:lnTo>
                <a:lnTo>
                  <a:pt x="1290427" y="1987088"/>
                </a:lnTo>
                <a:lnTo>
                  <a:pt x="1282722" y="1988903"/>
                </a:lnTo>
                <a:lnTo>
                  <a:pt x="1273204" y="1990945"/>
                </a:lnTo>
                <a:lnTo>
                  <a:pt x="1262552" y="1992986"/>
                </a:lnTo>
                <a:lnTo>
                  <a:pt x="1250994" y="1994801"/>
                </a:lnTo>
                <a:lnTo>
                  <a:pt x="1238529" y="1996616"/>
                </a:lnTo>
                <a:lnTo>
                  <a:pt x="1212467" y="2000473"/>
                </a:lnTo>
                <a:lnTo>
                  <a:pt x="1186858" y="2003649"/>
                </a:lnTo>
                <a:lnTo>
                  <a:pt x="1163288" y="2006598"/>
                </a:lnTo>
                <a:lnTo>
                  <a:pt x="1131787" y="2010001"/>
                </a:lnTo>
                <a:lnTo>
                  <a:pt x="1127254" y="2010682"/>
                </a:lnTo>
                <a:lnTo>
                  <a:pt x="1122269" y="2010682"/>
                </a:lnTo>
                <a:lnTo>
                  <a:pt x="1116603" y="2010682"/>
                </a:lnTo>
                <a:lnTo>
                  <a:pt x="1110710" y="2010228"/>
                </a:lnTo>
                <a:lnTo>
                  <a:pt x="1104591" y="2010001"/>
                </a:lnTo>
                <a:lnTo>
                  <a:pt x="1097793" y="2009320"/>
                </a:lnTo>
                <a:lnTo>
                  <a:pt x="1090994" y="2008640"/>
                </a:lnTo>
                <a:lnTo>
                  <a:pt x="1083742" y="2007505"/>
                </a:lnTo>
                <a:lnTo>
                  <a:pt x="1076489" y="2006371"/>
                </a:lnTo>
                <a:lnTo>
                  <a:pt x="1069011" y="2004783"/>
                </a:lnTo>
                <a:lnTo>
                  <a:pt x="1061759" y="2003422"/>
                </a:lnTo>
                <a:lnTo>
                  <a:pt x="1054053" y="2001380"/>
                </a:lnTo>
                <a:lnTo>
                  <a:pt x="1046574" y="1999565"/>
                </a:lnTo>
                <a:lnTo>
                  <a:pt x="1039322" y="1997524"/>
                </a:lnTo>
                <a:lnTo>
                  <a:pt x="1032297" y="1995255"/>
                </a:lnTo>
                <a:lnTo>
                  <a:pt x="1025271" y="1992533"/>
                </a:lnTo>
                <a:lnTo>
                  <a:pt x="1012580" y="1987768"/>
                </a:lnTo>
                <a:lnTo>
                  <a:pt x="1001702" y="1984366"/>
                </a:lnTo>
                <a:lnTo>
                  <a:pt x="997169" y="1982777"/>
                </a:lnTo>
                <a:lnTo>
                  <a:pt x="993090" y="1981870"/>
                </a:lnTo>
                <a:lnTo>
                  <a:pt x="989011" y="1980736"/>
                </a:lnTo>
                <a:lnTo>
                  <a:pt x="985838" y="1980509"/>
                </a:lnTo>
                <a:lnTo>
                  <a:pt x="982892" y="1980282"/>
                </a:lnTo>
                <a:lnTo>
                  <a:pt x="980399" y="1980509"/>
                </a:lnTo>
                <a:lnTo>
                  <a:pt x="978359" y="1980963"/>
                </a:lnTo>
                <a:lnTo>
                  <a:pt x="976773" y="1982097"/>
                </a:lnTo>
                <a:lnTo>
                  <a:pt x="975413" y="1983458"/>
                </a:lnTo>
                <a:lnTo>
                  <a:pt x="974506" y="1985273"/>
                </a:lnTo>
                <a:lnTo>
                  <a:pt x="974053" y="1987542"/>
                </a:lnTo>
                <a:lnTo>
                  <a:pt x="973600" y="1990037"/>
                </a:lnTo>
                <a:lnTo>
                  <a:pt x="973600" y="1992759"/>
                </a:lnTo>
                <a:lnTo>
                  <a:pt x="973373" y="1995255"/>
                </a:lnTo>
                <a:lnTo>
                  <a:pt x="972920" y="1997524"/>
                </a:lnTo>
                <a:lnTo>
                  <a:pt x="972240" y="1999565"/>
                </a:lnTo>
                <a:lnTo>
                  <a:pt x="971560" y="2001380"/>
                </a:lnTo>
                <a:lnTo>
                  <a:pt x="970200" y="2003195"/>
                </a:lnTo>
                <a:lnTo>
                  <a:pt x="968841" y="2004329"/>
                </a:lnTo>
                <a:lnTo>
                  <a:pt x="967027" y="2005917"/>
                </a:lnTo>
                <a:lnTo>
                  <a:pt x="964988" y="2006825"/>
                </a:lnTo>
                <a:lnTo>
                  <a:pt x="962722" y="2007959"/>
                </a:lnTo>
                <a:lnTo>
                  <a:pt x="959775" y="2008640"/>
                </a:lnTo>
                <a:lnTo>
                  <a:pt x="956829" y="2009094"/>
                </a:lnTo>
                <a:lnTo>
                  <a:pt x="953203" y="2009547"/>
                </a:lnTo>
                <a:lnTo>
                  <a:pt x="949124" y="2009774"/>
                </a:lnTo>
                <a:lnTo>
                  <a:pt x="939832" y="2010001"/>
                </a:lnTo>
                <a:lnTo>
                  <a:pt x="934619" y="2010001"/>
                </a:lnTo>
                <a:lnTo>
                  <a:pt x="929634" y="2009547"/>
                </a:lnTo>
                <a:lnTo>
                  <a:pt x="924421" y="2009094"/>
                </a:lnTo>
                <a:lnTo>
                  <a:pt x="919435" y="2008186"/>
                </a:lnTo>
                <a:lnTo>
                  <a:pt x="910144" y="2006144"/>
                </a:lnTo>
                <a:lnTo>
                  <a:pt x="900852" y="2003876"/>
                </a:lnTo>
                <a:lnTo>
                  <a:pt x="884988" y="1999565"/>
                </a:lnTo>
                <a:lnTo>
                  <a:pt x="878642" y="1998204"/>
                </a:lnTo>
                <a:lnTo>
                  <a:pt x="875923" y="1997750"/>
                </a:lnTo>
                <a:lnTo>
                  <a:pt x="873430" y="1997750"/>
                </a:lnTo>
                <a:lnTo>
                  <a:pt x="870937" y="1997524"/>
                </a:lnTo>
                <a:lnTo>
                  <a:pt x="868217" y="1996843"/>
                </a:lnTo>
                <a:lnTo>
                  <a:pt x="865498" y="1995936"/>
                </a:lnTo>
                <a:lnTo>
                  <a:pt x="862551" y="1995028"/>
                </a:lnTo>
                <a:lnTo>
                  <a:pt x="859832" y="1993440"/>
                </a:lnTo>
                <a:lnTo>
                  <a:pt x="856659" y="1992079"/>
                </a:lnTo>
                <a:lnTo>
                  <a:pt x="853713" y="1990037"/>
                </a:lnTo>
                <a:lnTo>
                  <a:pt x="850993" y="1988222"/>
                </a:lnTo>
                <a:lnTo>
                  <a:pt x="848274" y="1985954"/>
                </a:lnTo>
                <a:lnTo>
                  <a:pt x="846007" y="1984139"/>
                </a:lnTo>
                <a:lnTo>
                  <a:pt x="843968" y="1981870"/>
                </a:lnTo>
                <a:lnTo>
                  <a:pt x="841928" y="1979601"/>
                </a:lnTo>
                <a:lnTo>
                  <a:pt x="840342" y="1977333"/>
                </a:lnTo>
                <a:lnTo>
                  <a:pt x="839209" y="1975064"/>
                </a:lnTo>
                <a:lnTo>
                  <a:pt x="838529" y="1973022"/>
                </a:lnTo>
                <a:lnTo>
                  <a:pt x="838075" y="1971208"/>
                </a:lnTo>
                <a:lnTo>
                  <a:pt x="838075" y="1969393"/>
                </a:lnTo>
                <a:lnTo>
                  <a:pt x="837622" y="1968258"/>
                </a:lnTo>
                <a:lnTo>
                  <a:pt x="837169" y="1967351"/>
                </a:lnTo>
                <a:lnTo>
                  <a:pt x="836262" y="1966897"/>
                </a:lnTo>
                <a:lnTo>
                  <a:pt x="835129" y="1966670"/>
                </a:lnTo>
                <a:lnTo>
                  <a:pt x="833996" y="1966670"/>
                </a:lnTo>
                <a:lnTo>
                  <a:pt x="831277" y="1967351"/>
                </a:lnTo>
                <a:lnTo>
                  <a:pt x="824024" y="1969619"/>
                </a:lnTo>
                <a:lnTo>
                  <a:pt x="819945" y="1970527"/>
                </a:lnTo>
                <a:lnTo>
                  <a:pt x="817905" y="1971208"/>
                </a:lnTo>
                <a:lnTo>
                  <a:pt x="815639" y="1971208"/>
                </a:lnTo>
                <a:lnTo>
                  <a:pt x="813373" y="1970981"/>
                </a:lnTo>
                <a:lnTo>
                  <a:pt x="811107" y="1970300"/>
                </a:lnTo>
                <a:lnTo>
                  <a:pt x="808840" y="1969393"/>
                </a:lnTo>
                <a:lnTo>
                  <a:pt x="806801" y="1968258"/>
                </a:lnTo>
                <a:lnTo>
                  <a:pt x="804534" y="1966670"/>
                </a:lnTo>
                <a:lnTo>
                  <a:pt x="802495" y="1964628"/>
                </a:lnTo>
                <a:lnTo>
                  <a:pt x="800455" y="1962360"/>
                </a:lnTo>
                <a:lnTo>
                  <a:pt x="798415" y="1960318"/>
                </a:lnTo>
                <a:lnTo>
                  <a:pt x="796829" y="1957596"/>
                </a:lnTo>
                <a:lnTo>
                  <a:pt x="795242" y="1954873"/>
                </a:lnTo>
                <a:lnTo>
                  <a:pt x="793883" y="1951924"/>
                </a:lnTo>
                <a:lnTo>
                  <a:pt x="792749" y="1948748"/>
                </a:lnTo>
                <a:lnTo>
                  <a:pt x="792070" y="1945799"/>
                </a:lnTo>
                <a:lnTo>
                  <a:pt x="791616" y="1942623"/>
                </a:lnTo>
                <a:lnTo>
                  <a:pt x="791616" y="1939447"/>
                </a:lnTo>
                <a:lnTo>
                  <a:pt x="791843" y="1935817"/>
                </a:lnTo>
                <a:lnTo>
                  <a:pt x="792523" y="1932641"/>
                </a:lnTo>
                <a:lnTo>
                  <a:pt x="793883" y="1929011"/>
                </a:lnTo>
                <a:lnTo>
                  <a:pt x="795242" y="1925154"/>
                </a:lnTo>
                <a:lnTo>
                  <a:pt x="797282" y="1921298"/>
                </a:lnTo>
                <a:lnTo>
                  <a:pt x="799548" y="1917441"/>
                </a:lnTo>
                <a:lnTo>
                  <a:pt x="802041" y="1913584"/>
                </a:lnTo>
                <a:lnTo>
                  <a:pt x="807254" y="1906098"/>
                </a:lnTo>
                <a:lnTo>
                  <a:pt x="812240" y="1899746"/>
                </a:lnTo>
                <a:lnTo>
                  <a:pt x="816319" y="1894301"/>
                </a:lnTo>
                <a:lnTo>
                  <a:pt x="820625" y="1889537"/>
                </a:lnTo>
                <a:lnTo>
                  <a:pt x="786630" y="1856869"/>
                </a:lnTo>
                <a:lnTo>
                  <a:pt x="785724" y="1858457"/>
                </a:lnTo>
                <a:lnTo>
                  <a:pt x="784364" y="1860272"/>
                </a:lnTo>
                <a:lnTo>
                  <a:pt x="782325" y="1862314"/>
                </a:lnTo>
                <a:lnTo>
                  <a:pt x="779605" y="1864128"/>
                </a:lnTo>
                <a:lnTo>
                  <a:pt x="778019" y="1865490"/>
                </a:lnTo>
                <a:lnTo>
                  <a:pt x="776206" y="1866397"/>
                </a:lnTo>
                <a:lnTo>
                  <a:pt x="773939" y="1867531"/>
                </a:lnTo>
                <a:lnTo>
                  <a:pt x="771673" y="1868212"/>
                </a:lnTo>
                <a:lnTo>
                  <a:pt x="769180" y="1868893"/>
                </a:lnTo>
                <a:lnTo>
                  <a:pt x="766460" y="1869346"/>
                </a:lnTo>
                <a:lnTo>
                  <a:pt x="763288" y="1869573"/>
                </a:lnTo>
                <a:lnTo>
                  <a:pt x="759208" y="1869573"/>
                </a:lnTo>
                <a:lnTo>
                  <a:pt x="754223" y="1869119"/>
                </a:lnTo>
                <a:lnTo>
                  <a:pt x="748783" y="1868439"/>
                </a:lnTo>
                <a:lnTo>
                  <a:pt x="736545" y="1866397"/>
                </a:lnTo>
                <a:lnTo>
                  <a:pt x="723854" y="1863902"/>
                </a:lnTo>
                <a:lnTo>
                  <a:pt x="712069" y="1861406"/>
                </a:lnTo>
                <a:lnTo>
                  <a:pt x="702098" y="1859137"/>
                </a:lnTo>
                <a:lnTo>
                  <a:pt x="692806" y="1856869"/>
                </a:lnTo>
                <a:lnTo>
                  <a:pt x="687593" y="1795162"/>
                </a:lnTo>
                <a:lnTo>
                  <a:pt x="686914" y="1793347"/>
                </a:lnTo>
                <a:lnTo>
                  <a:pt x="685780" y="1791079"/>
                </a:lnTo>
                <a:lnTo>
                  <a:pt x="683967" y="1787903"/>
                </a:lnTo>
                <a:lnTo>
                  <a:pt x="681248" y="1784273"/>
                </a:lnTo>
                <a:lnTo>
                  <a:pt x="679661" y="1782231"/>
                </a:lnTo>
                <a:lnTo>
                  <a:pt x="677622" y="1780189"/>
                </a:lnTo>
                <a:lnTo>
                  <a:pt x="675129" y="1778147"/>
                </a:lnTo>
                <a:lnTo>
                  <a:pt x="672636" y="1775879"/>
                </a:lnTo>
                <a:lnTo>
                  <a:pt x="669690" y="1773610"/>
                </a:lnTo>
                <a:lnTo>
                  <a:pt x="666290" y="1771342"/>
                </a:lnTo>
                <a:lnTo>
                  <a:pt x="658132" y="1766124"/>
                </a:lnTo>
                <a:lnTo>
                  <a:pt x="648387" y="1760452"/>
                </a:lnTo>
                <a:lnTo>
                  <a:pt x="637735" y="1754781"/>
                </a:lnTo>
                <a:lnTo>
                  <a:pt x="631843" y="1752058"/>
                </a:lnTo>
                <a:lnTo>
                  <a:pt x="625724" y="1749336"/>
                </a:lnTo>
                <a:lnTo>
                  <a:pt x="619378" y="1746614"/>
                </a:lnTo>
                <a:lnTo>
                  <a:pt x="613032" y="1744118"/>
                </a:lnTo>
                <a:lnTo>
                  <a:pt x="606234" y="1741623"/>
                </a:lnTo>
                <a:lnTo>
                  <a:pt x="598981" y="1739581"/>
                </a:lnTo>
                <a:lnTo>
                  <a:pt x="592183" y="1737766"/>
                </a:lnTo>
                <a:lnTo>
                  <a:pt x="584704" y="1735951"/>
                </a:lnTo>
                <a:lnTo>
                  <a:pt x="577225" y="1734817"/>
                </a:lnTo>
                <a:lnTo>
                  <a:pt x="569520" y="1733682"/>
                </a:lnTo>
                <a:lnTo>
                  <a:pt x="568613" y="1733682"/>
                </a:lnTo>
                <a:lnTo>
                  <a:pt x="567933" y="1733909"/>
                </a:lnTo>
                <a:lnTo>
                  <a:pt x="567480" y="1734817"/>
                </a:lnTo>
                <a:lnTo>
                  <a:pt x="567480" y="1735724"/>
                </a:lnTo>
                <a:lnTo>
                  <a:pt x="567933" y="1738220"/>
                </a:lnTo>
                <a:lnTo>
                  <a:pt x="567933" y="1739808"/>
                </a:lnTo>
                <a:lnTo>
                  <a:pt x="567933" y="1741850"/>
                </a:lnTo>
                <a:lnTo>
                  <a:pt x="567480" y="1751605"/>
                </a:lnTo>
                <a:lnTo>
                  <a:pt x="567253" y="1767258"/>
                </a:lnTo>
                <a:lnTo>
                  <a:pt x="567027" y="1788356"/>
                </a:lnTo>
                <a:lnTo>
                  <a:pt x="545270" y="1788129"/>
                </a:lnTo>
                <a:lnTo>
                  <a:pt x="544817" y="1794255"/>
                </a:lnTo>
                <a:lnTo>
                  <a:pt x="547537" y="1797204"/>
                </a:lnTo>
                <a:lnTo>
                  <a:pt x="550256" y="1800380"/>
                </a:lnTo>
                <a:lnTo>
                  <a:pt x="553202" y="1804690"/>
                </a:lnTo>
                <a:lnTo>
                  <a:pt x="556375" y="1809228"/>
                </a:lnTo>
                <a:lnTo>
                  <a:pt x="557962" y="1811723"/>
                </a:lnTo>
                <a:lnTo>
                  <a:pt x="559095" y="1814445"/>
                </a:lnTo>
                <a:lnTo>
                  <a:pt x="560228" y="1816714"/>
                </a:lnTo>
                <a:lnTo>
                  <a:pt x="560908" y="1819210"/>
                </a:lnTo>
                <a:lnTo>
                  <a:pt x="561361" y="1821705"/>
                </a:lnTo>
                <a:lnTo>
                  <a:pt x="561361" y="1824201"/>
                </a:lnTo>
                <a:lnTo>
                  <a:pt x="561361" y="1826696"/>
                </a:lnTo>
                <a:lnTo>
                  <a:pt x="560908" y="1829645"/>
                </a:lnTo>
                <a:lnTo>
                  <a:pt x="560001" y="1832595"/>
                </a:lnTo>
                <a:lnTo>
                  <a:pt x="558868" y="1835771"/>
                </a:lnTo>
                <a:lnTo>
                  <a:pt x="557508" y="1838947"/>
                </a:lnTo>
                <a:lnTo>
                  <a:pt x="555695" y="1842350"/>
                </a:lnTo>
                <a:lnTo>
                  <a:pt x="553656" y="1845526"/>
                </a:lnTo>
                <a:lnTo>
                  <a:pt x="551163" y="1848475"/>
                </a:lnTo>
                <a:lnTo>
                  <a:pt x="548443" y="1851651"/>
                </a:lnTo>
                <a:lnTo>
                  <a:pt x="545270" y="1854373"/>
                </a:lnTo>
                <a:lnTo>
                  <a:pt x="541644" y="1857096"/>
                </a:lnTo>
                <a:lnTo>
                  <a:pt x="537565" y="1858911"/>
                </a:lnTo>
                <a:lnTo>
                  <a:pt x="533259" y="1860952"/>
                </a:lnTo>
                <a:lnTo>
                  <a:pt x="528273" y="1862314"/>
                </a:lnTo>
                <a:lnTo>
                  <a:pt x="525780" y="1862767"/>
                </a:lnTo>
                <a:lnTo>
                  <a:pt x="523061" y="1862994"/>
                </a:lnTo>
                <a:lnTo>
                  <a:pt x="520114" y="1863221"/>
                </a:lnTo>
                <a:lnTo>
                  <a:pt x="516942" y="1863448"/>
                </a:lnTo>
                <a:lnTo>
                  <a:pt x="511276" y="1863221"/>
                </a:lnTo>
                <a:lnTo>
                  <a:pt x="505837" y="1862314"/>
                </a:lnTo>
                <a:lnTo>
                  <a:pt x="500624" y="1860952"/>
                </a:lnTo>
                <a:lnTo>
                  <a:pt x="496092" y="1859137"/>
                </a:lnTo>
                <a:lnTo>
                  <a:pt x="491559" y="1857323"/>
                </a:lnTo>
                <a:lnTo>
                  <a:pt x="487480" y="1854827"/>
                </a:lnTo>
                <a:lnTo>
                  <a:pt x="483854" y="1852105"/>
                </a:lnTo>
                <a:lnTo>
                  <a:pt x="480681" y="1849156"/>
                </a:lnTo>
                <a:lnTo>
                  <a:pt x="477961" y="1845753"/>
                </a:lnTo>
                <a:lnTo>
                  <a:pt x="475242" y="1842350"/>
                </a:lnTo>
                <a:lnTo>
                  <a:pt x="473202" y="1838947"/>
                </a:lnTo>
                <a:lnTo>
                  <a:pt x="471389" y="1835544"/>
                </a:lnTo>
                <a:lnTo>
                  <a:pt x="470029" y="1831687"/>
                </a:lnTo>
                <a:lnTo>
                  <a:pt x="468896" y="1828284"/>
                </a:lnTo>
                <a:lnTo>
                  <a:pt x="468443" y="1824427"/>
                </a:lnTo>
                <a:lnTo>
                  <a:pt x="468216" y="1821024"/>
                </a:lnTo>
                <a:lnTo>
                  <a:pt x="468443" y="1817622"/>
                </a:lnTo>
                <a:lnTo>
                  <a:pt x="468670" y="1814672"/>
                </a:lnTo>
                <a:lnTo>
                  <a:pt x="468896" y="1811269"/>
                </a:lnTo>
                <a:lnTo>
                  <a:pt x="469803" y="1808547"/>
                </a:lnTo>
                <a:lnTo>
                  <a:pt x="470483" y="1805825"/>
                </a:lnTo>
                <a:lnTo>
                  <a:pt x="471162" y="1803329"/>
                </a:lnTo>
                <a:lnTo>
                  <a:pt x="472976" y="1799019"/>
                </a:lnTo>
                <a:lnTo>
                  <a:pt x="475242" y="1795389"/>
                </a:lnTo>
                <a:lnTo>
                  <a:pt x="477508" y="1792667"/>
                </a:lnTo>
                <a:lnTo>
                  <a:pt x="479321" y="1790852"/>
                </a:lnTo>
                <a:lnTo>
                  <a:pt x="480454" y="1789944"/>
                </a:lnTo>
                <a:lnTo>
                  <a:pt x="481361" y="1789717"/>
                </a:lnTo>
                <a:lnTo>
                  <a:pt x="482041" y="1789037"/>
                </a:lnTo>
                <a:lnTo>
                  <a:pt x="482494" y="1788129"/>
                </a:lnTo>
                <a:lnTo>
                  <a:pt x="483400" y="1786541"/>
                </a:lnTo>
                <a:lnTo>
                  <a:pt x="483627" y="1784500"/>
                </a:lnTo>
                <a:lnTo>
                  <a:pt x="484307" y="1780189"/>
                </a:lnTo>
                <a:lnTo>
                  <a:pt x="484534" y="1775198"/>
                </a:lnTo>
                <a:lnTo>
                  <a:pt x="484534" y="1770207"/>
                </a:lnTo>
                <a:lnTo>
                  <a:pt x="484534" y="1765897"/>
                </a:lnTo>
                <a:lnTo>
                  <a:pt x="484307" y="1761813"/>
                </a:lnTo>
                <a:lnTo>
                  <a:pt x="482947" y="1762040"/>
                </a:lnTo>
                <a:lnTo>
                  <a:pt x="481361" y="1762267"/>
                </a:lnTo>
                <a:lnTo>
                  <a:pt x="479321" y="1762494"/>
                </a:lnTo>
                <a:lnTo>
                  <a:pt x="476828" y="1763175"/>
                </a:lnTo>
                <a:lnTo>
                  <a:pt x="474335" y="1764536"/>
                </a:lnTo>
                <a:lnTo>
                  <a:pt x="471616" y="1765897"/>
                </a:lnTo>
                <a:lnTo>
                  <a:pt x="468896" y="1767939"/>
                </a:lnTo>
                <a:lnTo>
                  <a:pt x="463684" y="1772703"/>
                </a:lnTo>
                <a:lnTo>
                  <a:pt x="457111" y="1779055"/>
                </a:lnTo>
                <a:lnTo>
                  <a:pt x="449179" y="1786995"/>
                </a:lnTo>
                <a:lnTo>
                  <a:pt x="440568" y="1796750"/>
                </a:lnTo>
                <a:lnTo>
                  <a:pt x="435808" y="1802195"/>
                </a:lnTo>
                <a:lnTo>
                  <a:pt x="431276" y="1807866"/>
                </a:lnTo>
                <a:lnTo>
                  <a:pt x="426517" y="1813765"/>
                </a:lnTo>
                <a:lnTo>
                  <a:pt x="421984" y="1820344"/>
                </a:lnTo>
                <a:lnTo>
                  <a:pt x="417225" y="1826923"/>
                </a:lnTo>
                <a:lnTo>
                  <a:pt x="412465" y="1833956"/>
                </a:lnTo>
                <a:lnTo>
                  <a:pt x="407933" y="1841215"/>
                </a:lnTo>
                <a:lnTo>
                  <a:pt x="403854" y="1848929"/>
                </a:lnTo>
                <a:lnTo>
                  <a:pt x="389123" y="1875925"/>
                </a:lnTo>
                <a:lnTo>
                  <a:pt x="378924" y="1895209"/>
                </a:lnTo>
                <a:lnTo>
                  <a:pt x="375298" y="1902695"/>
                </a:lnTo>
                <a:lnTo>
                  <a:pt x="372352" y="1908367"/>
                </a:lnTo>
                <a:lnTo>
                  <a:pt x="370312" y="1913131"/>
                </a:lnTo>
                <a:lnTo>
                  <a:pt x="369179" y="1916534"/>
                </a:lnTo>
                <a:lnTo>
                  <a:pt x="368273" y="1918802"/>
                </a:lnTo>
                <a:lnTo>
                  <a:pt x="368046" y="1920844"/>
                </a:lnTo>
                <a:lnTo>
                  <a:pt x="368273" y="1921978"/>
                </a:lnTo>
                <a:lnTo>
                  <a:pt x="368953" y="1922659"/>
                </a:lnTo>
                <a:lnTo>
                  <a:pt x="369633" y="1923566"/>
                </a:lnTo>
                <a:lnTo>
                  <a:pt x="370992" y="1924247"/>
                </a:lnTo>
                <a:lnTo>
                  <a:pt x="375298" y="1926516"/>
                </a:lnTo>
                <a:lnTo>
                  <a:pt x="376658" y="1927196"/>
                </a:lnTo>
                <a:lnTo>
                  <a:pt x="378018" y="1928557"/>
                </a:lnTo>
                <a:lnTo>
                  <a:pt x="379604" y="1929692"/>
                </a:lnTo>
                <a:lnTo>
                  <a:pt x="380964" y="1931507"/>
                </a:lnTo>
                <a:lnTo>
                  <a:pt x="383684" y="1935363"/>
                </a:lnTo>
                <a:lnTo>
                  <a:pt x="385270" y="1937859"/>
                </a:lnTo>
                <a:lnTo>
                  <a:pt x="386403" y="1940127"/>
                </a:lnTo>
                <a:lnTo>
                  <a:pt x="387763" y="1942850"/>
                </a:lnTo>
                <a:lnTo>
                  <a:pt x="388669" y="1945572"/>
                </a:lnTo>
                <a:lnTo>
                  <a:pt x="389576" y="1948521"/>
                </a:lnTo>
                <a:lnTo>
                  <a:pt x="390482" y="1951470"/>
                </a:lnTo>
                <a:lnTo>
                  <a:pt x="390936" y="1954420"/>
                </a:lnTo>
                <a:lnTo>
                  <a:pt x="391389" y="1957596"/>
                </a:lnTo>
                <a:lnTo>
                  <a:pt x="391389" y="1960772"/>
                </a:lnTo>
                <a:lnTo>
                  <a:pt x="391389" y="1963948"/>
                </a:lnTo>
                <a:lnTo>
                  <a:pt x="390936" y="1967124"/>
                </a:lnTo>
                <a:lnTo>
                  <a:pt x="390256" y="1970981"/>
                </a:lnTo>
                <a:lnTo>
                  <a:pt x="389349" y="1974610"/>
                </a:lnTo>
                <a:lnTo>
                  <a:pt x="387990" y="1978921"/>
                </a:lnTo>
                <a:lnTo>
                  <a:pt x="386403" y="1982777"/>
                </a:lnTo>
                <a:lnTo>
                  <a:pt x="384590" y="1987088"/>
                </a:lnTo>
                <a:lnTo>
                  <a:pt x="382324" y="1991171"/>
                </a:lnTo>
                <a:lnTo>
                  <a:pt x="379378" y="1995028"/>
                </a:lnTo>
                <a:lnTo>
                  <a:pt x="375978" y="1998885"/>
                </a:lnTo>
                <a:lnTo>
                  <a:pt x="372579" y="2002288"/>
                </a:lnTo>
                <a:lnTo>
                  <a:pt x="370312" y="2003876"/>
                </a:lnTo>
                <a:lnTo>
                  <a:pt x="368273" y="2005464"/>
                </a:lnTo>
                <a:lnTo>
                  <a:pt x="366006" y="2006825"/>
                </a:lnTo>
                <a:lnTo>
                  <a:pt x="363514" y="2008186"/>
                </a:lnTo>
                <a:lnTo>
                  <a:pt x="361021" y="2009320"/>
                </a:lnTo>
                <a:lnTo>
                  <a:pt x="358301" y="2010228"/>
                </a:lnTo>
                <a:lnTo>
                  <a:pt x="355355" y="2011135"/>
                </a:lnTo>
                <a:lnTo>
                  <a:pt x="352182" y="2011816"/>
                </a:lnTo>
                <a:lnTo>
                  <a:pt x="349009" y="2012496"/>
                </a:lnTo>
                <a:lnTo>
                  <a:pt x="345836" y="2012723"/>
                </a:lnTo>
                <a:lnTo>
                  <a:pt x="342437" y="2012950"/>
                </a:lnTo>
                <a:lnTo>
                  <a:pt x="338584" y="2012950"/>
                </a:lnTo>
                <a:lnTo>
                  <a:pt x="334958" y="2012723"/>
                </a:lnTo>
                <a:lnTo>
                  <a:pt x="331559" y="2012496"/>
                </a:lnTo>
                <a:lnTo>
                  <a:pt x="327933" y="2012043"/>
                </a:lnTo>
                <a:lnTo>
                  <a:pt x="324760" y="2011589"/>
                </a:lnTo>
                <a:lnTo>
                  <a:pt x="321587" y="2010908"/>
                </a:lnTo>
                <a:lnTo>
                  <a:pt x="318641" y="2009774"/>
                </a:lnTo>
                <a:lnTo>
                  <a:pt x="315921" y="2008867"/>
                </a:lnTo>
                <a:lnTo>
                  <a:pt x="313202" y="2007505"/>
                </a:lnTo>
                <a:lnTo>
                  <a:pt x="310709" y="2006371"/>
                </a:lnTo>
                <a:lnTo>
                  <a:pt x="308216" y="2005010"/>
                </a:lnTo>
                <a:lnTo>
                  <a:pt x="303683" y="2001834"/>
                </a:lnTo>
                <a:lnTo>
                  <a:pt x="299831" y="1998658"/>
                </a:lnTo>
                <a:lnTo>
                  <a:pt x="296205" y="1995028"/>
                </a:lnTo>
                <a:lnTo>
                  <a:pt x="293032" y="1991171"/>
                </a:lnTo>
                <a:lnTo>
                  <a:pt x="290539" y="1987315"/>
                </a:lnTo>
                <a:lnTo>
                  <a:pt x="288499" y="1983231"/>
                </a:lnTo>
                <a:lnTo>
                  <a:pt x="287139" y="1979148"/>
                </a:lnTo>
                <a:lnTo>
                  <a:pt x="285780" y="1975064"/>
                </a:lnTo>
                <a:lnTo>
                  <a:pt x="285100" y="1971208"/>
                </a:lnTo>
                <a:lnTo>
                  <a:pt x="284873" y="1967351"/>
                </a:lnTo>
                <a:lnTo>
                  <a:pt x="284873" y="1963948"/>
                </a:lnTo>
                <a:lnTo>
                  <a:pt x="285326" y="1960545"/>
                </a:lnTo>
                <a:lnTo>
                  <a:pt x="285780" y="1956915"/>
                </a:lnTo>
                <a:lnTo>
                  <a:pt x="286913" y="1953739"/>
                </a:lnTo>
                <a:lnTo>
                  <a:pt x="287819" y="1950790"/>
                </a:lnTo>
                <a:lnTo>
                  <a:pt x="289406" y="1947614"/>
                </a:lnTo>
                <a:lnTo>
                  <a:pt x="290766" y="1944665"/>
                </a:lnTo>
                <a:lnTo>
                  <a:pt x="292352" y="1941942"/>
                </a:lnTo>
                <a:lnTo>
                  <a:pt x="294392" y="1939447"/>
                </a:lnTo>
                <a:lnTo>
                  <a:pt x="295978" y="1936951"/>
                </a:lnTo>
                <a:lnTo>
                  <a:pt x="298244" y="1934683"/>
                </a:lnTo>
                <a:lnTo>
                  <a:pt x="300284" y="1932414"/>
                </a:lnTo>
                <a:lnTo>
                  <a:pt x="302550" y="1930599"/>
                </a:lnTo>
                <a:lnTo>
                  <a:pt x="304590" y="1929011"/>
                </a:lnTo>
                <a:lnTo>
                  <a:pt x="306856" y="1927650"/>
                </a:lnTo>
                <a:lnTo>
                  <a:pt x="309349" y="1926516"/>
                </a:lnTo>
                <a:lnTo>
                  <a:pt x="311615" y="1925835"/>
                </a:lnTo>
                <a:lnTo>
                  <a:pt x="315921" y="1924247"/>
                </a:lnTo>
                <a:lnTo>
                  <a:pt x="319547" y="1922659"/>
                </a:lnTo>
                <a:lnTo>
                  <a:pt x="322494" y="1921298"/>
                </a:lnTo>
                <a:lnTo>
                  <a:pt x="324987" y="1919483"/>
                </a:lnTo>
                <a:lnTo>
                  <a:pt x="327026" y="1918122"/>
                </a:lnTo>
                <a:lnTo>
                  <a:pt x="328839" y="1916534"/>
                </a:lnTo>
                <a:lnTo>
                  <a:pt x="329972" y="1914719"/>
                </a:lnTo>
                <a:lnTo>
                  <a:pt x="330879" y="1913131"/>
                </a:lnTo>
                <a:lnTo>
                  <a:pt x="332012" y="1911089"/>
                </a:lnTo>
                <a:lnTo>
                  <a:pt x="332692" y="1908820"/>
                </a:lnTo>
                <a:lnTo>
                  <a:pt x="334732" y="1903149"/>
                </a:lnTo>
                <a:lnTo>
                  <a:pt x="336771" y="1896797"/>
                </a:lnTo>
                <a:lnTo>
                  <a:pt x="337904" y="1893394"/>
                </a:lnTo>
                <a:lnTo>
                  <a:pt x="339491" y="1890218"/>
                </a:lnTo>
                <a:lnTo>
                  <a:pt x="342890" y="1882277"/>
                </a:lnTo>
                <a:lnTo>
                  <a:pt x="347876" y="1871161"/>
                </a:lnTo>
                <a:lnTo>
                  <a:pt x="354222" y="1857323"/>
                </a:lnTo>
                <a:lnTo>
                  <a:pt x="358301" y="1849609"/>
                </a:lnTo>
                <a:lnTo>
                  <a:pt x="362154" y="1841669"/>
                </a:lnTo>
                <a:lnTo>
                  <a:pt x="366686" y="1833729"/>
                </a:lnTo>
                <a:lnTo>
                  <a:pt x="371672" y="1825562"/>
                </a:lnTo>
                <a:lnTo>
                  <a:pt x="376885" y="1817395"/>
                </a:lnTo>
                <a:lnTo>
                  <a:pt x="382324" y="1809228"/>
                </a:lnTo>
                <a:lnTo>
                  <a:pt x="387990" y="1801514"/>
                </a:lnTo>
                <a:lnTo>
                  <a:pt x="393882" y="1794028"/>
                </a:lnTo>
                <a:lnTo>
                  <a:pt x="400228" y="1786768"/>
                </a:lnTo>
                <a:lnTo>
                  <a:pt x="403627" y="1783592"/>
                </a:lnTo>
                <a:lnTo>
                  <a:pt x="406800" y="1780643"/>
                </a:lnTo>
                <a:lnTo>
                  <a:pt x="428783" y="1760452"/>
                </a:lnTo>
                <a:lnTo>
                  <a:pt x="442154" y="1748429"/>
                </a:lnTo>
                <a:lnTo>
                  <a:pt x="450313" y="1740488"/>
                </a:lnTo>
                <a:lnTo>
                  <a:pt x="450539" y="1740261"/>
                </a:lnTo>
                <a:lnTo>
                  <a:pt x="451219" y="1739127"/>
                </a:lnTo>
                <a:lnTo>
                  <a:pt x="451219" y="1737766"/>
                </a:lnTo>
                <a:lnTo>
                  <a:pt x="451219" y="1736859"/>
                </a:lnTo>
                <a:lnTo>
                  <a:pt x="450539" y="1736178"/>
                </a:lnTo>
                <a:lnTo>
                  <a:pt x="450086" y="1735497"/>
                </a:lnTo>
                <a:lnTo>
                  <a:pt x="449179" y="1734817"/>
                </a:lnTo>
                <a:lnTo>
                  <a:pt x="447820" y="1734136"/>
                </a:lnTo>
                <a:lnTo>
                  <a:pt x="446233" y="1733682"/>
                </a:lnTo>
                <a:lnTo>
                  <a:pt x="444194" y="1733456"/>
                </a:lnTo>
                <a:lnTo>
                  <a:pt x="441474" y="1733229"/>
                </a:lnTo>
                <a:lnTo>
                  <a:pt x="438301" y="1733229"/>
                </a:lnTo>
                <a:lnTo>
                  <a:pt x="434222" y="1733456"/>
                </a:lnTo>
                <a:lnTo>
                  <a:pt x="423344" y="1735044"/>
                </a:lnTo>
                <a:lnTo>
                  <a:pt x="407706" y="1737766"/>
                </a:lnTo>
                <a:lnTo>
                  <a:pt x="388669" y="1741623"/>
                </a:lnTo>
                <a:lnTo>
                  <a:pt x="378244" y="1744118"/>
                </a:lnTo>
                <a:lnTo>
                  <a:pt x="367140" y="1746840"/>
                </a:lnTo>
                <a:lnTo>
                  <a:pt x="355808" y="1749790"/>
                </a:lnTo>
                <a:lnTo>
                  <a:pt x="344023" y="1752966"/>
                </a:lnTo>
                <a:lnTo>
                  <a:pt x="332465" y="1756596"/>
                </a:lnTo>
                <a:lnTo>
                  <a:pt x="320454" y="1760225"/>
                </a:lnTo>
                <a:lnTo>
                  <a:pt x="309123" y="1764309"/>
                </a:lnTo>
                <a:lnTo>
                  <a:pt x="298018" y="1768392"/>
                </a:lnTo>
                <a:lnTo>
                  <a:pt x="287139" y="1772930"/>
                </a:lnTo>
                <a:lnTo>
                  <a:pt x="276941" y="1777694"/>
                </a:lnTo>
                <a:lnTo>
                  <a:pt x="257904" y="1786995"/>
                </a:lnTo>
                <a:lnTo>
                  <a:pt x="240227" y="1795843"/>
                </a:lnTo>
                <a:lnTo>
                  <a:pt x="224363" y="1804237"/>
                </a:lnTo>
                <a:lnTo>
                  <a:pt x="210312" y="1811723"/>
                </a:lnTo>
                <a:lnTo>
                  <a:pt x="198301" y="1818075"/>
                </a:lnTo>
                <a:lnTo>
                  <a:pt x="188556" y="1823520"/>
                </a:lnTo>
                <a:lnTo>
                  <a:pt x="181077" y="1828284"/>
                </a:lnTo>
                <a:lnTo>
                  <a:pt x="176318" y="1831460"/>
                </a:lnTo>
                <a:lnTo>
                  <a:pt x="174505" y="1832595"/>
                </a:lnTo>
                <a:lnTo>
                  <a:pt x="173145" y="1834183"/>
                </a:lnTo>
                <a:lnTo>
                  <a:pt x="171785" y="1835998"/>
                </a:lnTo>
                <a:lnTo>
                  <a:pt x="170879" y="1837586"/>
                </a:lnTo>
                <a:lnTo>
                  <a:pt x="170199" y="1839400"/>
                </a:lnTo>
                <a:lnTo>
                  <a:pt x="169292" y="1841215"/>
                </a:lnTo>
                <a:lnTo>
                  <a:pt x="169066" y="1843030"/>
                </a:lnTo>
                <a:lnTo>
                  <a:pt x="168839" y="1845299"/>
                </a:lnTo>
                <a:lnTo>
                  <a:pt x="169066" y="1847568"/>
                </a:lnTo>
                <a:lnTo>
                  <a:pt x="169745" y="1849836"/>
                </a:lnTo>
                <a:lnTo>
                  <a:pt x="170425" y="1852105"/>
                </a:lnTo>
                <a:lnTo>
                  <a:pt x="171332" y="1854600"/>
                </a:lnTo>
                <a:lnTo>
                  <a:pt x="172692" y="1857096"/>
                </a:lnTo>
                <a:lnTo>
                  <a:pt x="174051" y="1859591"/>
                </a:lnTo>
                <a:lnTo>
                  <a:pt x="175864" y="1862087"/>
                </a:lnTo>
                <a:lnTo>
                  <a:pt x="178131" y="1864809"/>
                </a:lnTo>
                <a:lnTo>
                  <a:pt x="179717" y="1866851"/>
                </a:lnTo>
                <a:lnTo>
                  <a:pt x="181077" y="1869346"/>
                </a:lnTo>
                <a:lnTo>
                  <a:pt x="182210" y="1872296"/>
                </a:lnTo>
                <a:lnTo>
                  <a:pt x="183343" y="1875472"/>
                </a:lnTo>
                <a:lnTo>
                  <a:pt x="184023" y="1878875"/>
                </a:lnTo>
                <a:lnTo>
                  <a:pt x="184476" y="1882277"/>
                </a:lnTo>
                <a:lnTo>
                  <a:pt x="184703" y="1885907"/>
                </a:lnTo>
                <a:lnTo>
                  <a:pt x="184930" y="1889537"/>
                </a:lnTo>
                <a:lnTo>
                  <a:pt x="184930" y="1896797"/>
                </a:lnTo>
                <a:lnTo>
                  <a:pt x="184250" y="1903603"/>
                </a:lnTo>
                <a:lnTo>
                  <a:pt x="183343" y="1909955"/>
                </a:lnTo>
                <a:lnTo>
                  <a:pt x="181983" y="1915172"/>
                </a:lnTo>
                <a:lnTo>
                  <a:pt x="180850" y="1918349"/>
                </a:lnTo>
                <a:lnTo>
                  <a:pt x="179037" y="1921071"/>
                </a:lnTo>
                <a:lnTo>
                  <a:pt x="177224" y="1923340"/>
                </a:lnTo>
                <a:lnTo>
                  <a:pt x="175185" y="1925154"/>
                </a:lnTo>
                <a:lnTo>
                  <a:pt x="173145" y="1926969"/>
                </a:lnTo>
                <a:lnTo>
                  <a:pt x="170652" y="1928557"/>
                </a:lnTo>
                <a:lnTo>
                  <a:pt x="168386" y="1929692"/>
                </a:lnTo>
                <a:lnTo>
                  <a:pt x="165893" y="1930372"/>
                </a:lnTo>
                <a:lnTo>
                  <a:pt x="163626" y="1931280"/>
                </a:lnTo>
                <a:lnTo>
                  <a:pt x="161587" y="1931733"/>
                </a:lnTo>
                <a:lnTo>
                  <a:pt x="157734" y="1932414"/>
                </a:lnTo>
                <a:lnTo>
                  <a:pt x="155241" y="1932641"/>
                </a:lnTo>
                <a:lnTo>
                  <a:pt x="154335" y="1932641"/>
                </a:lnTo>
                <a:lnTo>
                  <a:pt x="143230" y="1932868"/>
                </a:lnTo>
                <a:lnTo>
                  <a:pt x="142323" y="1932641"/>
                </a:lnTo>
                <a:lnTo>
                  <a:pt x="141643" y="1932414"/>
                </a:lnTo>
                <a:lnTo>
                  <a:pt x="140057" y="1931053"/>
                </a:lnTo>
                <a:lnTo>
                  <a:pt x="138697" y="1929011"/>
                </a:lnTo>
                <a:lnTo>
                  <a:pt x="138017" y="1927650"/>
                </a:lnTo>
                <a:lnTo>
                  <a:pt x="137791" y="1926516"/>
                </a:lnTo>
                <a:lnTo>
                  <a:pt x="136658" y="1924020"/>
                </a:lnTo>
                <a:lnTo>
                  <a:pt x="135751" y="1921978"/>
                </a:lnTo>
                <a:lnTo>
                  <a:pt x="135071" y="1921298"/>
                </a:lnTo>
                <a:lnTo>
                  <a:pt x="134391" y="1920617"/>
                </a:lnTo>
                <a:lnTo>
                  <a:pt x="133711" y="1920390"/>
                </a:lnTo>
                <a:lnTo>
                  <a:pt x="132805" y="1919937"/>
                </a:lnTo>
                <a:lnTo>
                  <a:pt x="131898" y="1920390"/>
                </a:lnTo>
                <a:lnTo>
                  <a:pt x="131219" y="1920617"/>
                </a:lnTo>
                <a:lnTo>
                  <a:pt x="130765" y="1921298"/>
                </a:lnTo>
                <a:lnTo>
                  <a:pt x="130312" y="1921978"/>
                </a:lnTo>
                <a:lnTo>
                  <a:pt x="129405" y="1923793"/>
                </a:lnTo>
                <a:lnTo>
                  <a:pt x="128952" y="1926062"/>
                </a:lnTo>
                <a:lnTo>
                  <a:pt x="128499" y="1926969"/>
                </a:lnTo>
                <a:lnTo>
                  <a:pt x="127819" y="1928557"/>
                </a:lnTo>
                <a:lnTo>
                  <a:pt x="126686" y="1929919"/>
                </a:lnTo>
                <a:lnTo>
                  <a:pt x="125553" y="1931507"/>
                </a:lnTo>
                <a:lnTo>
                  <a:pt x="123740" y="1932868"/>
                </a:lnTo>
                <a:lnTo>
                  <a:pt x="122153" y="1934002"/>
                </a:lnTo>
                <a:lnTo>
                  <a:pt x="120340" y="1934683"/>
                </a:lnTo>
                <a:lnTo>
                  <a:pt x="118301" y="1935136"/>
                </a:lnTo>
                <a:lnTo>
                  <a:pt x="113995" y="1935136"/>
                </a:lnTo>
                <a:lnTo>
                  <a:pt x="110822" y="1935136"/>
                </a:lnTo>
                <a:lnTo>
                  <a:pt x="107649" y="1934910"/>
                </a:lnTo>
                <a:lnTo>
                  <a:pt x="104476" y="1934456"/>
                </a:lnTo>
                <a:lnTo>
                  <a:pt x="101303" y="1933775"/>
                </a:lnTo>
                <a:lnTo>
                  <a:pt x="98131" y="1932641"/>
                </a:lnTo>
                <a:lnTo>
                  <a:pt x="94958" y="1931280"/>
                </a:lnTo>
                <a:lnTo>
                  <a:pt x="92918" y="1929692"/>
                </a:lnTo>
                <a:lnTo>
                  <a:pt x="90652" y="1927650"/>
                </a:lnTo>
                <a:lnTo>
                  <a:pt x="88839" y="1925381"/>
                </a:lnTo>
                <a:lnTo>
                  <a:pt x="87252" y="1922659"/>
                </a:lnTo>
                <a:lnTo>
                  <a:pt x="85666" y="1919710"/>
                </a:lnTo>
                <a:lnTo>
                  <a:pt x="84306" y="1916534"/>
                </a:lnTo>
                <a:lnTo>
                  <a:pt x="83173" y="1913131"/>
                </a:lnTo>
                <a:lnTo>
                  <a:pt x="82493" y="1909501"/>
                </a:lnTo>
                <a:lnTo>
                  <a:pt x="81587" y="1905871"/>
                </a:lnTo>
                <a:lnTo>
                  <a:pt x="81133" y="1902241"/>
                </a:lnTo>
                <a:lnTo>
                  <a:pt x="80907" y="1898612"/>
                </a:lnTo>
                <a:lnTo>
                  <a:pt x="80907" y="1894982"/>
                </a:lnTo>
                <a:lnTo>
                  <a:pt x="81133" y="1891806"/>
                </a:lnTo>
                <a:lnTo>
                  <a:pt x="81360" y="1888630"/>
                </a:lnTo>
                <a:lnTo>
                  <a:pt x="82267" y="1885454"/>
                </a:lnTo>
                <a:lnTo>
                  <a:pt x="82946" y="1882958"/>
                </a:lnTo>
                <a:lnTo>
                  <a:pt x="85213" y="1878194"/>
                </a:lnTo>
                <a:lnTo>
                  <a:pt x="87932" y="1873203"/>
                </a:lnTo>
                <a:lnTo>
                  <a:pt x="91105" y="1868212"/>
                </a:lnTo>
                <a:lnTo>
                  <a:pt x="94505" y="1863448"/>
                </a:lnTo>
                <a:lnTo>
                  <a:pt x="98584" y="1859137"/>
                </a:lnTo>
                <a:lnTo>
                  <a:pt x="102663" y="1855508"/>
                </a:lnTo>
                <a:lnTo>
                  <a:pt x="104703" y="1853693"/>
                </a:lnTo>
                <a:lnTo>
                  <a:pt x="106969" y="1852332"/>
                </a:lnTo>
                <a:lnTo>
                  <a:pt x="109235" y="1850744"/>
                </a:lnTo>
                <a:lnTo>
                  <a:pt x="111502" y="1849836"/>
                </a:lnTo>
                <a:lnTo>
                  <a:pt x="113315" y="1848929"/>
                </a:lnTo>
                <a:lnTo>
                  <a:pt x="114901" y="1847794"/>
                </a:lnTo>
                <a:lnTo>
                  <a:pt x="115808" y="1847114"/>
                </a:lnTo>
                <a:lnTo>
                  <a:pt x="116714" y="1846433"/>
                </a:lnTo>
                <a:lnTo>
                  <a:pt x="116941" y="1845526"/>
                </a:lnTo>
                <a:lnTo>
                  <a:pt x="116941" y="1844845"/>
                </a:lnTo>
                <a:lnTo>
                  <a:pt x="116714" y="1844391"/>
                </a:lnTo>
                <a:lnTo>
                  <a:pt x="116034" y="1843938"/>
                </a:lnTo>
                <a:lnTo>
                  <a:pt x="114448" y="1843030"/>
                </a:lnTo>
                <a:lnTo>
                  <a:pt x="112408" y="1842577"/>
                </a:lnTo>
                <a:lnTo>
                  <a:pt x="110369" y="1842123"/>
                </a:lnTo>
                <a:lnTo>
                  <a:pt x="108782" y="1842123"/>
                </a:lnTo>
                <a:lnTo>
                  <a:pt x="107876" y="1842123"/>
                </a:lnTo>
                <a:lnTo>
                  <a:pt x="107422" y="1841896"/>
                </a:lnTo>
                <a:lnTo>
                  <a:pt x="107196" y="1841442"/>
                </a:lnTo>
                <a:lnTo>
                  <a:pt x="107196" y="1840535"/>
                </a:lnTo>
                <a:lnTo>
                  <a:pt x="107196" y="1839854"/>
                </a:lnTo>
                <a:lnTo>
                  <a:pt x="107422" y="1839174"/>
                </a:lnTo>
                <a:lnTo>
                  <a:pt x="108782" y="1836905"/>
                </a:lnTo>
                <a:lnTo>
                  <a:pt x="110822" y="1834409"/>
                </a:lnTo>
                <a:lnTo>
                  <a:pt x="113541" y="1831687"/>
                </a:lnTo>
                <a:lnTo>
                  <a:pt x="117167" y="1828738"/>
                </a:lnTo>
                <a:lnTo>
                  <a:pt x="121020" y="1826015"/>
                </a:lnTo>
                <a:lnTo>
                  <a:pt x="129859" y="1820117"/>
                </a:lnTo>
                <a:lnTo>
                  <a:pt x="144363" y="1810135"/>
                </a:lnTo>
                <a:lnTo>
                  <a:pt x="153655" y="1804237"/>
                </a:lnTo>
                <a:lnTo>
                  <a:pt x="163853" y="1797431"/>
                </a:lnTo>
                <a:lnTo>
                  <a:pt x="175411" y="1790171"/>
                </a:lnTo>
                <a:lnTo>
                  <a:pt x="187423" y="1782912"/>
                </a:lnTo>
                <a:lnTo>
                  <a:pt x="200567" y="1775425"/>
                </a:lnTo>
                <a:lnTo>
                  <a:pt x="214391" y="1767712"/>
                </a:lnTo>
                <a:lnTo>
                  <a:pt x="228896" y="1760225"/>
                </a:lnTo>
                <a:lnTo>
                  <a:pt x="243627" y="1752966"/>
                </a:lnTo>
                <a:lnTo>
                  <a:pt x="259037" y="1746387"/>
                </a:lnTo>
                <a:lnTo>
                  <a:pt x="266743" y="1743211"/>
                </a:lnTo>
                <a:lnTo>
                  <a:pt x="274448" y="1740261"/>
                </a:lnTo>
                <a:lnTo>
                  <a:pt x="282380" y="1737085"/>
                </a:lnTo>
                <a:lnTo>
                  <a:pt x="290086" y="1734817"/>
                </a:lnTo>
                <a:lnTo>
                  <a:pt x="298018" y="1732321"/>
                </a:lnTo>
                <a:lnTo>
                  <a:pt x="305723" y="1730053"/>
                </a:lnTo>
                <a:lnTo>
                  <a:pt x="321134" y="1725742"/>
                </a:lnTo>
                <a:lnTo>
                  <a:pt x="335865" y="1722112"/>
                </a:lnTo>
                <a:lnTo>
                  <a:pt x="350142" y="1718483"/>
                </a:lnTo>
                <a:lnTo>
                  <a:pt x="363514" y="1715533"/>
                </a:lnTo>
                <a:lnTo>
                  <a:pt x="388216" y="1710089"/>
                </a:lnTo>
                <a:lnTo>
                  <a:pt x="410199" y="1705778"/>
                </a:lnTo>
                <a:lnTo>
                  <a:pt x="429009" y="1702375"/>
                </a:lnTo>
                <a:lnTo>
                  <a:pt x="444647" y="1699880"/>
                </a:lnTo>
                <a:lnTo>
                  <a:pt x="456658" y="1698065"/>
                </a:lnTo>
                <a:lnTo>
                  <a:pt x="464817" y="1696931"/>
                </a:lnTo>
                <a:lnTo>
                  <a:pt x="484534" y="1694662"/>
                </a:lnTo>
                <a:lnTo>
                  <a:pt x="491786" y="1693982"/>
                </a:lnTo>
                <a:lnTo>
                  <a:pt x="492239" y="1693528"/>
                </a:lnTo>
                <a:lnTo>
                  <a:pt x="492466" y="1693074"/>
                </a:lnTo>
                <a:lnTo>
                  <a:pt x="492692" y="1691713"/>
                </a:lnTo>
                <a:lnTo>
                  <a:pt x="493146" y="1690125"/>
                </a:lnTo>
                <a:lnTo>
                  <a:pt x="493599" y="1687856"/>
                </a:lnTo>
                <a:lnTo>
                  <a:pt x="493825" y="1684680"/>
                </a:lnTo>
                <a:lnTo>
                  <a:pt x="494052" y="1680370"/>
                </a:lnTo>
                <a:lnTo>
                  <a:pt x="492692" y="1490940"/>
                </a:lnTo>
                <a:lnTo>
                  <a:pt x="505384" y="1490940"/>
                </a:lnTo>
                <a:lnTo>
                  <a:pt x="503344" y="1373425"/>
                </a:lnTo>
                <a:lnTo>
                  <a:pt x="501078" y="1372518"/>
                </a:lnTo>
                <a:lnTo>
                  <a:pt x="496092" y="1370249"/>
                </a:lnTo>
                <a:lnTo>
                  <a:pt x="492919" y="1368888"/>
                </a:lnTo>
                <a:lnTo>
                  <a:pt x="489746" y="1366846"/>
                </a:lnTo>
                <a:lnTo>
                  <a:pt x="487027" y="1364804"/>
                </a:lnTo>
                <a:lnTo>
                  <a:pt x="484760" y="1362762"/>
                </a:lnTo>
                <a:lnTo>
                  <a:pt x="483854" y="1361401"/>
                </a:lnTo>
                <a:lnTo>
                  <a:pt x="482947" y="1359813"/>
                </a:lnTo>
                <a:lnTo>
                  <a:pt x="480908" y="1355730"/>
                </a:lnTo>
                <a:lnTo>
                  <a:pt x="479321" y="1350966"/>
                </a:lnTo>
                <a:lnTo>
                  <a:pt x="478188" y="1345748"/>
                </a:lnTo>
                <a:lnTo>
                  <a:pt x="477508" y="1340303"/>
                </a:lnTo>
                <a:lnTo>
                  <a:pt x="477055" y="1337808"/>
                </a:lnTo>
                <a:lnTo>
                  <a:pt x="477055" y="1335539"/>
                </a:lnTo>
                <a:lnTo>
                  <a:pt x="477508" y="1333270"/>
                </a:lnTo>
                <a:lnTo>
                  <a:pt x="477961" y="1331229"/>
                </a:lnTo>
                <a:lnTo>
                  <a:pt x="478641" y="1329641"/>
                </a:lnTo>
                <a:lnTo>
                  <a:pt x="479321" y="1328279"/>
                </a:lnTo>
                <a:lnTo>
                  <a:pt x="481814" y="1325784"/>
                </a:lnTo>
                <a:lnTo>
                  <a:pt x="484987" y="1323062"/>
                </a:lnTo>
                <a:lnTo>
                  <a:pt x="488386" y="1320339"/>
                </a:lnTo>
                <a:lnTo>
                  <a:pt x="489519" y="1319205"/>
                </a:lnTo>
                <a:lnTo>
                  <a:pt x="490426" y="1317844"/>
                </a:lnTo>
                <a:lnTo>
                  <a:pt x="491332" y="1316709"/>
                </a:lnTo>
                <a:lnTo>
                  <a:pt x="491332" y="1315802"/>
                </a:lnTo>
                <a:lnTo>
                  <a:pt x="491332" y="1315348"/>
                </a:lnTo>
                <a:lnTo>
                  <a:pt x="491106" y="1314894"/>
                </a:lnTo>
                <a:lnTo>
                  <a:pt x="489973" y="1314214"/>
                </a:lnTo>
                <a:lnTo>
                  <a:pt x="488613" y="1313987"/>
                </a:lnTo>
                <a:lnTo>
                  <a:pt x="486120" y="1313760"/>
                </a:lnTo>
                <a:lnTo>
                  <a:pt x="482947" y="1313760"/>
                </a:lnTo>
                <a:lnTo>
                  <a:pt x="478641" y="1313987"/>
                </a:lnTo>
                <a:lnTo>
                  <a:pt x="433315" y="1318524"/>
                </a:lnTo>
                <a:lnTo>
                  <a:pt x="409519" y="1320793"/>
                </a:lnTo>
                <a:lnTo>
                  <a:pt x="388443" y="1322835"/>
                </a:lnTo>
                <a:lnTo>
                  <a:pt x="383684" y="1323288"/>
                </a:lnTo>
                <a:lnTo>
                  <a:pt x="379378" y="1323742"/>
                </a:lnTo>
                <a:lnTo>
                  <a:pt x="375072" y="1323742"/>
                </a:lnTo>
                <a:lnTo>
                  <a:pt x="370539" y="1323742"/>
                </a:lnTo>
                <a:lnTo>
                  <a:pt x="366460" y="1323062"/>
                </a:lnTo>
                <a:lnTo>
                  <a:pt x="362154" y="1322608"/>
                </a:lnTo>
                <a:lnTo>
                  <a:pt x="358074" y="1321927"/>
                </a:lnTo>
                <a:lnTo>
                  <a:pt x="353768" y="1321247"/>
                </a:lnTo>
                <a:lnTo>
                  <a:pt x="349463" y="1319885"/>
                </a:lnTo>
                <a:lnTo>
                  <a:pt x="345383" y="1318524"/>
                </a:lnTo>
                <a:lnTo>
                  <a:pt x="341077" y="1316936"/>
                </a:lnTo>
                <a:lnTo>
                  <a:pt x="336771" y="1314894"/>
                </a:lnTo>
                <a:lnTo>
                  <a:pt x="332012" y="1312853"/>
                </a:lnTo>
                <a:lnTo>
                  <a:pt x="327479" y="1310811"/>
                </a:lnTo>
                <a:lnTo>
                  <a:pt x="317508" y="1305366"/>
                </a:lnTo>
                <a:lnTo>
                  <a:pt x="313428" y="1302644"/>
                </a:lnTo>
                <a:lnTo>
                  <a:pt x="308896" y="1299468"/>
                </a:lnTo>
                <a:lnTo>
                  <a:pt x="304590" y="1296519"/>
                </a:lnTo>
                <a:lnTo>
                  <a:pt x="300737" y="1293343"/>
                </a:lnTo>
                <a:lnTo>
                  <a:pt x="296431" y="1290166"/>
                </a:lnTo>
                <a:lnTo>
                  <a:pt x="292579" y="1286764"/>
                </a:lnTo>
                <a:lnTo>
                  <a:pt x="284647" y="1279277"/>
                </a:lnTo>
                <a:lnTo>
                  <a:pt x="276941" y="1271337"/>
                </a:lnTo>
                <a:lnTo>
                  <a:pt x="269689" y="1262943"/>
                </a:lnTo>
                <a:lnTo>
                  <a:pt x="262664" y="1254095"/>
                </a:lnTo>
                <a:lnTo>
                  <a:pt x="255638" y="1244794"/>
                </a:lnTo>
                <a:lnTo>
                  <a:pt x="248839" y="1235039"/>
                </a:lnTo>
                <a:lnTo>
                  <a:pt x="242493" y="1225057"/>
                </a:lnTo>
                <a:lnTo>
                  <a:pt x="236148" y="1215075"/>
                </a:lnTo>
                <a:lnTo>
                  <a:pt x="230029" y="1204412"/>
                </a:lnTo>
                <a:lnTo>
                  <a:pt x="224137" y="1193523"/>
                </a:lnTo>
                <a:lnTo>
                  <a:pt x="218697" y="1182634"/>
                </a:lnTo>
                <a:lnTo>
                  <a:pt x="213258" y="1171744"/>
                </a:lnTo>
                <a:lnTo>
                  <a:pt x="208046" y="1160628"/>
                </a:lnTo>
                <a:lnTo>
                  <a:pt x="202833" y="1149512"/>
                </a:lnTo>
                <a:lnTo>
                  <a:pt x="198074" y="1138396"/>
                </a:lnTo>
                <a:lnTo>
                  <a:pt x="189009" y="1116163"/>
                </a:lnTo>
                <a:lnTo>
                  <a:pt x="180624" y="1094611"/>
                </a:lnTo>
                <a:lnTo>
                  <a:pt x="172918" y="1073740"/>
                </a:lnTo>
                <a:lnTo>
                  <a:pt x="159321" y="1035854"/>
                </a:lnTo>
                <a:lnTo>
                  <a:pt x="153202" y="1019747"/>
                </a:lnTo>
                <a:lnTo>
                  <a:pt x="147989" y="1005681"/>
                </a:lnTo>
                <a:lnTo>
                  <a:pt x="138924" y="982314"/>
                </a:lnTo>
                <a:lnTo>
                  <a:pt x="131445" y="964392"/>
                </a:lnTo>
                <a:lnTo>
                  <a:pt x="126006" y="951007"/>
                </a:lnTo>
                <a:lnTo>
                  <a:pt x="121927" y="941252"/>
                </a:lnTo>
                <a:lnTo>
                  <a:pt x="118754" y="934900"/>
                </a:lnTo>
                <a:lnTo>
                  <a:pt x="117167" y="931270"/>
                </a:lnTo>
                <a:lnTo>
                  <a:pt x="115581" y="929002"/>
                </a:lnTo>
                <a:lnTo>
                  <a:pt x="54391" y="929002"/>
                </a:lnTo>
                <a:lnTo>
                  <a:pt x="50765" y="929002"/>
                </a:lnTo>
                <a:lnTo>
                  <a:pt x="47139" y="928321"/>
                </a:lnTo>
                <a:lnTo>
                  <a:pt x="43966" y="927640"/>
                </a:lnTo>
                <a:lnTo>
                  <a:pt x="40793" y="926733"/>
                </a:lnTo>
                <a:lnTo>
                  <a:pt x="37621" y="925599"/>
                </a:lnTo>
                <a:lnTo>
                  <a:pt x="34674" y="924011"/>
                </a:lnTo>
                <a:lnTo>
                  <a:pt x="31955" y="922196"/>
                </a:lnTo>
                <a:lnTo>
                  <a:pt x="29009" y="920154"/>
                </a:lnTo>
                <a:lnTo>
                  <a:pt x="26289" y="918112"/>
                </a:lnTo>
                <a:lnTo>
                  <a:pt x="23570" y="915390"/>
                </a:lnTo>
                <a:lnTo>
                  <a:pt x="21077" y="912441"/>
                </a:lnTo>
                <a:lnTo>
                  <a:pt x="18357" y="909491"/>
                </a:lnTo>
                <a:lnTo>
                  <a:pt x="12918" y="902686"/>
                </a:lnTo>
                <a:lnTo>
                  <a:pt x="7706" y="894745"/>
                </a:lnTo>
                <a:lnTo>
                  <a:pt x="4986" y="890435"/>
                </a:lnTo>
                <a:lnTo>
                  <a:pt x="2946" y="886805"/>
                </a:lnTo>
                <a:lnTo>
                  <a:pt x="1360" y="883175"/>
                </a:lnTo>
                <a:lnTo>
                  <a:pt x="453" y="879999"/>
                </a:lnTo>
                <a:lnTo>
                  <a:pt x="0" y="877277"/>
                </a:lnTo>
                <a:lnTo>
                  <a:pt x="0" y="874555"/>
                </a:lnTo>
                <a:lnTo>
                  <a:pt x="227" y="873647"/>
                </a:lnTo>
                <a:lnTo>
                  <a:pt x="680" y="872286"/>
                </a:lnTo>
                <a:lnTo>
                  <a:pt x="1133" y="871379"/>
                </a:lnTo>
                <a:lnTo>
                  <a:pt x="1813" y="870471"/>
                </a:lnTo>
                <a:lnTo>
                  <a:pt x="2720" y="869337"/>
                </a:lnTo>
                <a:lnTo>
                  <a:pt x="3626" y="868656"/>
                </a:lnTo>
                <a:lnTo>
                  <a:pt x="6346" y="867068"/>
                </a:lnTo>
                <a:lnTo>
                  <a:pt x="9519" y="866161"/>
                </a:lnTo>
                <a:lnTo>
                  <a:pt x="13598" y="865253"/>
                </a:lnTo>
                <a:lnTo>
                  <a:pt x="18357" y="864573"/>
                </a:lnTo>
                <a:lnTo>
                  <a:pt x="23796" y="864346"/>
                </a:lnTo>
                <a:lnTo>
                  <a:pt x="29915" y="864346"/>
                </a:lnTo>
                <a:lnTo>
                  <a:pt x="36941" y="865026"/>
                </a:lnTo>
                <a:lnTo>
                  <a:pt x="62550" y="866161"/>
                </a:lnTo>
                <a:lnTo>
                  <a:pt x="80227" y="866841"/>
                </a:lnTo>
                <a:lnTo>
                  <a:pt x="93598" y="867068"/>
                </a:lnTo>
                <a:lnTo>
                  <a:pt x="91105" y="854818"/>
                </a:lnTo>
                <a:lnTo>
                  <a:pt x="88159" y="840298"/>
                </a:lnTo>
                <a:lnTo>
                  <a:pt x="83853" y="821923"/>
                </a:lnTo>
                <a:lnTo>
                  <a:pt x="78867" y="800371"/>
                </a:lnTo>
                <a:lnTo>
                  <a:pt x="73201" y="776550"/>
                </a:lnTo>
                <a:lnTo>
                  <a:pt x="66629" y="751822"/>
                </a:lnTo>
                <a:lnTo>
                  <a:pt x="63003" y="739118"/>
                </a:lnTo>
                <a:lnTo>
                  <a:pt x="59377" y="726414"/>
                </a:lnTo>
                <a:lnTo>
                  <a:pt x="55978" y="714617"/>
                </a:lnTo>
                <a:lnTo>
                  <a:pt x="53031" y="703727"/>
                </a:lnTo>
                <a:lnTo>
                  <a:pt x="50765" y="693745"/>
                </a:lnTo>
                <a:lnTo>
                  <a:pt x="49179" y="684898"/>
                </a:lnTo>
                <a:lnTo>
                  <a:pt x="48046" y="676958"/>
                </a:lnTo>
                <a:lnTo>
                  <a:pt x="47592" y="669698"/>
                </a:lnTo>
                <a:lnTo>
                  <a:pt x="47592" y="666522"/>
                </a:lnTo>
                <a:lnTo>
                  <a:pt x="47819" y="663800"/>
                </a:lnTo>
                <a:lnTo>
                  <a:pt x="48046" y="661077"/>
                </a:lnTo>
                <a:lnTo>
                  <a:pt x="48499" y="658582"/>
                </a:lnTo>
                <a:lnTo>
                  <a:pt x="48952" y="656313"/>
                </a:lnTo>
                <a:lnTo>
                  <a:pt x="49632" y="654044"/>
                </a:lnTo>
                <a:lnTo>
                  <a:pt x="50765" y="652230"/>
                </a:lnTo>
                <a:lnTo>
                  <a:pt x="51672" y="650868"/>
                </a:lnTo>
                <a:lnTo>
                  <a:pt x="53031" y="649280"/>
                </a:lnTo>
                <a:lnTo>
                  <a:pt x="54391" y="648146"/>
                </a:lnTo>
                <a:lnTo>
                  <a:pt x="55978" y="647239"/>
                </a:lnTo>
                <a:lnTo>
                  <a:pt x="57564" y="646331"/>
                </a:lnTo>
                <a:lnTo>
                  <a:pt x="59377" y="645877"/>
                </a:lnTo>
                <a:lnTo>
                  <a:pt x="61417" y="645651"/>
                </a:lnTo>
                <a:lnTo>
                  <a:pt x="63683" y="645424"/>
                </a:lnTo>
                <a:lnTo>
                  <a:pt x="65723" y="645651"/>
                </a:lnTo>
                <a:lnTo>
                  <a:pt x="68216" y="645877"/>
                </a:lnTo>
                <a:lnTo>
                  <a:pt x="70708" y="646104"/>
                </a:lnTo>
                <a:lnTo>
                  <a:pt x="76374" y="647692"/>
                </a:lnTo>
                <a:lnTo>
                  <a:pt x="87479" y="651095"/>
                </a:lnTo>
                <a:lnTo>
                  <a:pt x="91785" y="652910"/>
                </a:lnTo>
                <a:lnTo>
                  <a:pt x="95864" y="654498"/>
                </a:lnTo>
                <a:lnTo>
                  <a:pt x="99490" y="656313"/>
                </a:lnTo>
                <a:lnTo>
                  <a:pt x="102663" y="658355"/>
                </a:lnTo>
                <a:lnTo>
                  <a:pt x="105383" y="660170"/>
                </a:lnTo>
                <a:lnTo>
                  <a:pt x="107876" y="662211"/>
                </a:lnTo>
                <a:lnTo>
                  <a:pt x="110142" y="664707"/>
                </a:lnTo>
                <a:lnTo>
                  <a:pt x="112182" y="667202"/>
                </a:lnTo>
                <a:lnTo>
                  <a:pt x="113995" y="669925"/>
                </a:lnTo>
                <a:lnTo>
                  <a:pt x="115354" y="673101"/>
                </a:lnTo>
                <a:lnTo>
                  <a:pt x="116941" y="676731"/>
                </a:lnTo>
                <a:lnTo>
                  <a:pt x="118301" y="680587"/>
                </a:lnTo>
                <a:lnTo>
                  <a:pt x="121020" y="689662"/>
                </a:lnTo>
                <a:lnTo>
                  <a:pt x="131445" y="730043"/>
                </a:lnTo>
                <a:lnTo>
                  <a:pt x="147083" y="792204"/>
                </a:lnTo>
                <a:lnTo>
                  <a:pt x="167706" y="874555"/>
                </a:lnTo>
                <a:lnTo>
                  <a:pt x="264023" y="879772"/>
                </a:lnTo>
                <a:lnTo>
                  <a:pt x="264023" y="877050"/>
                </a:lnTo>
                <a:lnTo>
                  <a:pt x="264703" y="869110"/>
                </a:lnTo>
                <a:lnTo>
                  <a:pt x="266290" y="857540"/>
                </a:lnTo>
                <a:lnTo>
                  <a:pt x="267423" y="850280"/>
                </a:lnTo>
                <a:lnTo>
                  <a:pt x="269009" y="842567"/>
                </a:lnTo>
                <a:lnTo>
                  <a:pt x="270822" y="834400"/>
                </a:lnTo>
                <a:lnTo>
                  <a:pt x="273088" y="825779"/>
                </a:lnTo>
                <a:lnTo>
                  <a:pt x="275355" y="816932"/>
                </a:lnTo>
                <a:lnTo>
                  <a:pt x="278528" y="808084"/>
                </a:lnTo>
                <a:lnTo>
                  <a:pt x="281927" y="799236"/>
                </a:lnTo>
                <a:lnTo>
                  <a:pt x="286006" y="790162"/>
                </a:lnTo>
                <a:lnTo>
                  <a:pt x="288273" y="786078"/>
                </a:lnTo>
                <a:lnTo>
                  <a:pt x="290539" y="781768"/>
                </a:lnTo>
                <a:lnTo>
                  <a:pt x="293258" y="777684"/>
                </a:lnTo>
                <a:lnTo>
                  <a:pt x="295751" y="773601"/>
                </a:lnTo>
                <a:lnTo>
                  <a:pt x="301190" y="765661"/>
                </a:lnTo>
                <a:lnTo>
                  <a:pt x="306176" y="757494"/>
                </a:lnTo>
                <a:lnTo>
                  <a:pt x="310936" y="749327"/>
                </a:lnTo>
                <a:lnTo>
                  <a:pt x="315015" y="740933"/>
                </a:lnTo>
                <a:lnTo>
                  <a:pt x="319094" y="731858"/>
                </a:lnTo>
                <a:lnTo>
                  <a:pt x="322720" y="722784"/>
                </a:lnTo>
                <a:lnTo>
                  <a:pt x="326573" y="713256"/>
                </a:lnTo>
                <a:lnTo>
                  <a:pt x="329746" y="703500"/>
                </a:lnTo>
                <a:lnTo>
                  <a:pt x="332919" y="693065"/>
                </a:lnTo>
                <a:lnTo>
                  <a:pt x="335865" y="682175"/>
                </a:lnTo>
                <a:lnTo>
                  <a:pt x="338811" y="670605"/>
                </a:lnTo>
                <a:lnTo>
                  <a:pt x="341531" y="658582"/>
                </a:lnTo>
                <a:lnTo>
                  <a:pt x="344477" y="645877"/>
                </a:lnTo>
                <a:lnTo>
                  <a:pt x="347423" y="632493"/>
                </a:lnTo>
                <a:lnTo>
                  <a:pt x="352862" y="603454"/>
                </a:lnTo>
                <a:lnTo>
                  <a:pt x="355808" y="588027"/>
                </a:lnTo>
                <a:lnTo>
                  <a:pt x="359208" y="572374"/>
                </a:lnTo>
                <a:lnTo>
                  <a:pt x="363514" y="556494"/>
                </a:lnTo>
                <a:lnTo>
                  <a:pt x="368046" y="540840"/>
                </a:lnTo>
                <a:lnTo>
                  <a:pt x="373032" y="525187"/>
                </a:lnTo>
                <a:lnTo>
                  <a:pt x="378244" y="509987"/>
                </a:lnTo>
                <a:lnTo>
                  <a:pt x="383684" y="494787"/>
                </a:lnTo>
                <a:lnTo>
                  <a:pt x="389576" y="480041"/>
                </a:lnTo>
                <a:lnTo>
                  <a:pt x="395695" y="465975"/>
                </a:lnTo>
                <a:lnTo>
                  <a:pt x="401587" y="452591"/>
                </a:lnTo>
                <a:lnTo>
                  <a:pt x="407706" y="439659"/>
                </a:lnTo>
                <a:lnTo>
                  <a:pt x="413825" y="427636"/>
                </a:lnTo>
                <a:lnTo>
                  <a:pt x="419718" y="416519"/>
                </a:lnTo>
                <a:lnTo>
                  <a:pt x="425610" y="406538"/>
                </a:lnTo>
                <a:lnTo>
                  <a:pt x="431276" y="397236"/>
                </a:lnTo>
                <a:lnTo>
                  <a:pt x="436715" y="389523"/>
                </a:lnTo>
                <a:lnTo>
                  <a:pt x="446913" y="375911"/>
                </a:lnTo>
                <a:lnTo>
                  <a:pt x="456432" y="364114"/>
                </a:lnTo>
                <a:lnTo>
                  <a:pt x="465270" y="353225"/>
                </a:lnTo>
                <a:lnTo>
                  <a:pt x="473202" y="343470"/>
                </a:lnTo>
                <a:lnTo>
                  <a:pt x="487027" y="327136"/>
                </a:lnTo>
                <a:lnTo>
                  <a:pt x="492919" y="319649"/>
                </a:lnTo>
                <a:lnTo>
                  <a:pt x="497905" y="312616"/>
                </a:lnTo>
                <a:lnTo>
                  <a:pt x="499491" y="311255"/>
                </a:lnTo>
                <a:lnTo>
                  <a:pt x="500851" y="309440"/>
                </a:lnTo>
                <a:lnTo>
                  <a:pt x="504477" y="306264"/>
                </a:lnTo>
                <a:lnTo>
                  <a:pt x="508556" y="303315"/>
                </a:lnTo>
                <a:lnTo>
                  <a:pt x="513316" y="300366"/>
                </a:lnTo>
                <a:lnTo>
                  <a:pt x="518528" y="297644"/>
                </a:lnTo>
                <a:lnTo>
                  <a:pt x="524194" y="295148"/>
                </a:lnTo>
                <a:lnTo>
                  <a:pt x="530086" y="292653"/>
                </a:lnTo>
                <a:lnTo>
                  <a:pt x="536432" y="290157"/>
                </a:lnTo>
                <a:lnTo>
                  <a:pt x="542551" y="287888"/>
                </a:lnTo>
                <a:lnTo>
                  <a:pt x="548896" y="285847"/>
                </a:lnTo>
                <a:lnTo>
                  <a:pt x="561134" y="282217"/>
                </a:lnTo>
                <a:lnTo>
                  <a:pt x="572466" y="279268"/>
                </a:lnTo>
                <a:lnTo>
                  <a:pt x="582437" y="276999"/>
                </a:lnTo>
                <a:lnTo>
                  <a:pt x="586970" y="276319"/>
                </a:lnTo>
                <a:lnTo>
                  <a:pt x="591956" y="275638"/>
                </a:lnTo>
                <a:lnTo>
                  <a:pt x="596942" y="275411"/>
                </a:lnTo>
                <a:lnTo>
                  <a:pt x="601928" y="275411"/>
                </a:lnTo>
                <a:lnTo>
                  <a:pt x="612579" y="275638"/>
                </a:lnTo>
                <a:lnTo>
                  <a:pt x="623004" y="275865"/>
                </a:lnTo>
                <a:lnTo>
                  <a:pt x="627990" y="275865"/>
                </a:lnTo>
                <a:lnTo>
                  <a:pt x="632523" y="275638"/>
                </a:lnTo>
                <a:lnTo>
                  <a:pt x="636829" y="275184"/>
                </a:lnTo>
                <a:lnTo>
                  <a:pt x="640455" y="274504"/>
                </a:lnTo>
                <a:lnTo>
                  <a:pt x="642041" y="274050"/>
                </a:lnTo>
                <a:lnTo>
                  <a:pt x="643401" y="273143"/>
                </a:lnTo>
                <a:lnTo>
                  <a:pt x="644987" y="272462"/>
                </a:lnTo>
                <a:lnTo>
                  <a:pt x="645894" y="271781"/>
                </a:lnTo>
                <a:lnTo>
                  <a:pt x="646800" y="270647"/>
                </a:lnTo>
                <a:lnTo>
                  <a:pt x="647707" y="269513"/>
                </a:lnTo>
                <a:lnTo>
                  <a:pt x="648160" y="268378"/>
                </a:lnTo>
                <a:lnTo>
                  <a:pt x="648613" y="267017"/>
                </a:lnTo>
                <a:lnTo>
                  <a:pt x="650200" y="256808"/>
                </a:lnTo>
                <a:lnTo>
                  <a:pt x="650880" y="248188"/>
                </a:lnTo>
                <a:lnTo>
                  <a:pt x="651333" y="238659"/>
                </a:lnTo>
                <a:lnTo>
                  <a:pt x="651333" y="225955"/>
                </a:lnTo>
                <a:lnTo>
                  <a:pt x="651559" y="204176"/>
                </a:lnTo>
                <a:lnTo>
                  <a:pt x="652013" y="176726"/>
                </a:lnTo>
                <a:lnTo>
                  <a:pt x="652919" y="143150"/>
                </a:lnTo>
                <a:lnTo>
                  <a:pt x="652013" y="133395"/>
                </a:lnTo>
                <a:lnTo>
                  <a:pt x="651786" y="127270"/>
                </a:lnTo>
                <a:lnTo>
                  <a:pt x="651786" y="121145"/>
                </a:lnTo>
                <a:lnTo>
                  <a:pt x="651786" y="114566"/>
                </a:lnTo>
                <a:lnTo>
                  <a:pt x="652239" y="107533"/>
                </a:lnTo>
                <a:lnTo>
                  <a:pt x="653146" y="100273"/>
                </a:lnTo>
                <a:lnTo>
                  <a:pt x="654052" y="92787"/>
                </a:lnTo>
                <a:lnTo>
                  <a:pt x="655865" y="85527"/>
                </a:lnTo>
                <a:lnTo>
                  <a:pt x="658132" y="77814"/>
                </a:lnTo>
                <a:lnTo>
                  <a:pt x="659265" y="73957"/>
                </a:lnTo>
                <a:lnTo>
                  <a:pt x="660851" y="70327"/>
                </a:lnTo>
                <a:lnTo>
                  <a:pt x="662438" y="66471"/>
                </a:lnTo>
                <a:lnTo>
                  <a:pt x="664251" y="62841"/>
                </a:lnTo>
                <a:lnTo>
                  <a:pt x="666517" y="59211"/>
                </a:lnTo>
                <a:lnTo>
                  <a:pt x="668783" y="55355"/>
                </a:lnTo>
                <a:lnTo>
                  <a:pt x="670823" y="51952"/>
                </a:lnTo>
                <a:lnTo>
                  <a:pt x="673542" y="48549"/>
                </a:lnTo>
                <a:lnTo>
                  <a:pt x="676715" y="44919"/>
                </a:lnTo>
                <a:lnTo>
                  <a:pt x="679888" y="41516"/>
                </a:lnTo>
                <a:lnTo>
                  <a:pt x="683061" y="38340"/>
                </a:lnTo>
                <a:lnTo>
                  <a:pt x="686687" y="35164"/>
                </a:lnTo>
                <a:lnTo>
                  <a:pt x="694392" y="29039"/>
                </a:lnTo>
                <a:lnTo>
                  <a:pt x="702098" y="23594"/>
                </a:lnTo>
                <a:lnTo>
                  <a:pt x="710030" y="19057"/>
                </a:lnTo>
                <a:lnTo>
                  <a:pt x="717962" y="14746"/>
                </a:lnTo>
                <a:lnTo>
                  <a:pt x="726120" y="11116"/>
                </a:lnTo>
                <a:lnTo>
                  <a:pt x="734279" y="7713"/>
                </a:lnTo>
                <a:lnTo>
                  <a:pt x="742664" y="4991"/>
                </a:lnTo>
                <a:lnTo>
                  <a:pt x="751503" y="3176"/>
                </a:lnTo>
                <a:lnTo>
                  <a:pt x="760115" y="1588"/>
                </a:lnTo>
                <a:lnTo>
                  <a:pt x="768953" y="681"/>
                </a:lnTo>
                <a:lnTo>
                  <a:pt x="778019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zh-CN" altLang="en-US" sz="2400">
              <a:solidFill>
                <a:schemeClr val="lt1"/>
              </a:solidFill>
            </a:endParaRPr>
          </a:p>
        </p:txBody>
      </p:sp>
      <p:sp>
        <p:nvSpPr>
          <p:cNvPr id="128" name="KSO_Shape"/>
          <p:cNvSpPr/>
          <p:nvPr/>
        </p:nvSpPr>
        <p:spPr bwMode="auto">
          <a:xfrm>
            <a:off x="10073106" y="3383111"/>
            <a:ext cx="513220" cy="623263"/>
          </a:xfrm>
          <a:custGeom>
            <a:avLst/>
            <a:gdLst>
              <a:gd name="T0" fmla="*/ 440790 w 2792413"/>
              <a:gd name="T1" fmla="*/ 2575798 h 3389313"/>
              <a:gd name="T2" fmla="*/ 1147253 w 2792413"/>
              <a:gd name="T3" fmla="*/ 1201035 h 3389313"/>
              <a:gd name="T4" fmla="*/ 1223433 w 2792413"/>
              <a:gd name="T5" fmla="*/ 1473921 h 3389313"/>
              <a:gd name="T6" fmla="*/ 1315165 w 2792413"/>
              <a:gd name="T7" fmla="*/ 1458373 h 3389313"/>
              <a:gd name="T8" fmla="*/ 1462128 w 2792413"/>
              <a:gd name="T9" fmla="*/ 1368574 h 3389313"/>
              <a:gd name="T10" fmla="*/ 1552274 w 2792413"/>
              <a:gd name="T11" fmla="*/ 1517392 h 3389313"/>
              <a:gd name="T12" fmla="*/ 1632262 w 2792413"/>
              <a:gd name="T13" fmla="*/ 1262910 h 3389313"/>
              <a:gd name="T14" fmla="*/ 1689714 w 2792413"/>
              <a:gd name="T15" fmla="*/ 1093784 h 3389313"/>
              <a:gd name="T16" fmla="*/ 1947454 w 2792413"/>
              <a:gd name="T17" fmla="*/ 1176285 h 3389313"/>
              <a:gd name="T18" fmla="*/ 2040457 w 2792413"/>
              <a:gd name="T19" fmla="*/ 1240064 h 3389313"/>
              <a:gd name="T20" fmla="*/ 2124889 w 2792413"/>
              <a:gd name="T21" fmla="*/ 1394276 h 3389313"/>
              <a:gd name="T22" fmla="*/ 2358823 w 2792413"/>
              <a:gd name="T23" fmla="*/ 1575460 h 3389313"/>
              <a:gd name="T24" fmla="*/ 2669254 w 2792413"/>
              <a:gd name="T25" fmla="*/ 1240381 h 3389313"/>
              <a:gd name="T26" fmla="*/ 2738767 w 2792413"/>
              <a:gd name="T27" fmla="*/ 1227371 h 3389313"/>
              <a:gd name="T28" fmla="*/ 2783840 w 2792413"/>
              <a:gd name="T29" fmla="*/ 1283853 h 3389313"/>
              <a:gd name="T30" fmla="*/ 2705122 w 2792413"/>
              <a:gd name="T31" fmla="*/ 1422200 h 3389313"/>
              <a:gd name="T32" fmla="*/ 2761621 w 2792413"/>
              <a:gd name="T33" fmla="*/ 1492008 h 3389313"/>
              <a:gd name="T34" fmla="*/ 2775270 w 2792413"/>
              <a:gd name="T35" fmla="*/ 1582441 h 3389313"/>
              <a:gd name="T36" fmla="*/ 2740355 w 2792413"/>
              <a:gd name="T37" fmla="*/ 1669383 h 3389313"/>
              <a:gd name="T38" fmla="*/ 2438811 w 2792413"/>
              <a:gd name="T39" fmla="*/ 2001606 h 3389313"/>
              <a:gd name="T40" fmla="*/ 2326447 w 2792413"/>
              <a:gd name="T41" fmla="*/ 2083155 h 3389313"/>
              <a:gd name="T42" fmla="*/ 2234397 w 2792413"/>
              <a:gd name="T43" fmla="*/ 2095530 h 3389313"/>
              <a:gd name="T44" fmla="*/ 2140759 w 2792413"/>
              <a:gd name="T45" fmla="*/ 2059674 h 3389313"/>
              <a:gd name="T46" fmla="*/ 2049979 w 2792413"/>
              <a:gd name="T47" fmla="*/ 1965116 h 3389313"/>
              <a:gd name="T48" fmla="*/ 1428165 w 2792413"/>
              <a:gd name="T49" fmla="*/ 2143126 h 3389313"/>
              <a:gd name="T50" fmla="*/ 1429434 w 2792413"/>
              <a:gd name="T51" fmla="*/ 1759182 h 3389313"/>
              <a:gd name="T52" fmla="*/ 1368174 w 2792413"/>
              <a:gd name="T53" fmla="*/ 1755057 h 3389313"/>
              <a:gd name="T54" fmla="*/ 1337384 w 2792413"/>
              <a:gd name="T55" fmla="*/ 1826769 h 3389313"/>
              <a:gd name="T56" fmla="*/ 852376 w 2792413"/>
              <a:gd name="T57" fmla="*/ 1682710 h 3389313"/>
              <a:gd name="T58" fmla="*/ 784766 w 2792413"/>
              <a:gd name="T59" fmla="*/ 2018424 h 3389313"/>
              <a:gd name="T60" fmla="*/ 485762 w 2792413"/>
              <a:gd name="T61" fmla="*/ 1784884 h 3389313"/>
              <a:gd name="T62" fmla="*/ 583526 w 2792413"/>
              <a:gd name="T63" fmla="*/ 1432036 h 3389313"/>
              <a:gd name="T64" fmla="*/ 667641 w 2792413"/>
              <a:gd name="T65" fmla="*/ 1278141 h 3389313"/>
              <a:gd name="T66" fmla="*/ 848249 w 2792413"/>
              <a:gd name="T67" fmla="*/ 1188343 h 3389313"/>
              <a:gd name="T68" fmla="*/ 1117099 w 2792413"/>
              <a:gd name="T69" fmla="*/ 1090294 h 3389313"/>
              <a:gd name="T70" fmla="*/ 1495426 w 2792413"/>
              <a:gd name="T71" fmla="*/ 10798 h 3389313"/>
              <a:gd name="T72" fmla="*/ 1596073 w 2792413"/>
              <a:gd name="T73" fmla="*/ 50816 h 3389313"/>
              <a:gd name="T74" fmla="*/ 1679258 w 2792413"/>
              <a:gd name="T75" fmla="*/ 116241 h 3389313"/>
              <a:gd name="T76" fmla="*/ 1743076 w 2792413"/>
              <a:gd name="T77" fmla="*/ 203263 h 3389313"/>
              <a:gd name="T78" fmla="*/ 1802448 w 2792413"/>
              <a:gd name="T79" fmla="*/ 402397 h 3389313"/>
              <a:gd name="T80" fmla="*/ 1849121 w 2792413"/>
              <a:gd name="T81" fmla="*/ 458612 h 3389313"/>
              <a:gd name="T82" fmla="*/ 1861186 w 2792413"/>
              <a:gd name="T83" fmla="*/ 526260 h 3389313"/>
              <a:gd name="T84" fmla="*/ 1823086 w 2792413"/>
              <a:gd name="T85" fmla="*/ 626621 h 3389313"/>
              <a:gd name="T86" fmla="*/ 1771651 w 2792413"/>
              <a:gd name="T87" fmla="*/ 681248 h 3389313"/>
              <a:gd name="T88" fmla="*/ 1688148 w 2792413"/>
              <a:gd name="T89" fmla="*/ 863867 h 3389313"/>
              <a:gd name="T90" fmla="*/ 1552576 w 2792413"/>
              <a:gd name="T91" fmla="*/ 992176 h 3389313"/>
              <a:gd name="T92" fmla="*/ 1464628 w 2792413"/>
              <a:gd name="T93" fmla="*/ 1024254 h 3389313"/>
              <a:gd name="T94" fmla="*/ 1364933 w 2792413"/>
              <a:gd name="T95" fmla="*/ 1028383 h 3389313"/>
              <a:gd name="T96" fmla="*/ 1273493 w 2792413"/>
              <a:gd name="T97" fmla="*/ 1003928 h 3389313"/>
              <a:gd name="T98" fmla="*/ 1136333 w 2792413"/>
              <a:gd name="T99" fmla="*/ 893721 h 3389313"/>
              <a:gd name="T100" fmla="*/ 1043305 w 2792413"/>
              <a:gd name="T101" fmla="*/ 719677 h 3389313"/>
              <a:gd name="T102" fmla="*/ 984250 w 2792413"/>
              <a:gd name="T103" fmla="*/ 642183 h 3389313"/>
              <a:gd name="T104" fmla="*/ 943610 w 2792413"/>
              <a:gd name="T105" fmla="*/ 580887 h 3389313"/>
              <a:gd name="T106" fmla="*/ 930275 w 2792413"/>
              <a:gd name="T107" fmla="*/ 508792 h 3389313"/>
              <a:gd name="T108" fmla="*/ 958215 w 2792413"/>
              <a:gd name="T109" fmla="*/ 440826 h 3389313"/>
              <a:gd name="T110" fmla="*/ 1010603 w 2792413"/>
              <a:gd name="T111" fmla="*/ 336019 h 3389313"/>
              <a:gd name="T112" fmla="*/ 1081405 w 2792413"/>
              <a:gd name="T113" fmla="*/ 168327 h 3389313"/>
              <a:gd name="T114" fmla="*/ 1152525 w 2792413"/>
              <a:gd name="T115" fmla="*/ 89245 h 3389313"/>
              <a:gd name="T116" fmla="*/ 1242060 w 2792413"/>
              <a:gd name="T117" fmla="*/ 32713 h 3389313"/>
              <a:gd name="T118" fmla="*/ 1348105 w 2792413"/>
              <a:gd name="T119" fmla="*/ 3494 h 3389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92413" h="3389313">
                <a:moveTo>
                  <a:pt x="520700" y="2665413"/>
                </a:moveTo>
                <a:lnTo>
                  <a:pt x="2271713" y="2665413"/>
                </a:lnTo>
                <a:lnTo>
                  <a:pt x="2258063" y="3389313"/>
                </a:lnTo>
                <a:lnTo>
                  <a:pt x="534985" y="3389313"/>
                </a:lnTo>
                <a:lnTo>
                  <a:pt x="520700" y="2665413"/>
                </a:lnTo>
                <a:close/>
                <a:moveTo>
                  <a:pt x="0" y="2312988"/>
                </a:moveTo>
                <a:lnTo>
                  <a:pt x="2792413" y="2312988"/>
                </a:lnTo>
                <a:lnTo>
                  <a:pt x="2504058" y="3016251"/>
                </a:lnTo>
                <a:lnTo>
                  <a:pt x="2343366" y="3016251"/>
                </a:lnTo>
                <a:lnTo>
                  <a:pt x="2351623" y="2575798"/>
                </a:lnTo>
                <a:lnTo>
                  <a:pt x="440790" y="2575798"/>
                </a:lnTo>
                <a:lnTo>
                  <a:pt x="449047" y="3016251"/>
                </a:lnTo>
                <a:lnTo>
                  <a:pt x="288355" y="3016251"/>
                </a:lnTo>
                <a:lnTo>
                  <a:pt x="0" y="2312988"/>
                </a:lnTo>
                <a:close/>
                <a:moveTo>
                  <a:pt x="1131065" y="1087438"/>
                </a:moveTo>
                <a:lnTo>
                  <a:pt x="1131065" y="1087755"/>
                </a:lnTo>
                <a:lnTo>
                  <a:pt x="1131700" y="1087438"/>
                </a:lnTo>
                <a:lnTo>
                  <a:pt x="1133287" y="1104890"/>
                </a:lnTo>
                <a:lnTo>
                  <a:pt x="1135826" y="1125198"/>
                </a:lnTo>
                <a:lnTo>
                  <a:pt x="1138683" y="1148044"/>
                </a:lnTo>
                <a:lnTo>
                  <a:pt x="1142492" y="1173112"/>
                </a:lnTo>
                <a:lnTo>
                  <a:pt x="1147253" y="1201035"/>
                </a:lnTo>
                <a:lnTo>
                  <a:pt x="1153284" y="1231179"/>
                </a:lnTo>
                <a:lnTo>
                  <a:pt x="1160267" y="1262910"/>
                </a:lnTo>
                <a:lnTo>
                  <a:pt x="1168520" y="1297180"/>
                </a:lnTo>
                <a:lnTo>
                  <a:pt x="1178042" y="1333670"/>
                </a:lnTo>
                <a:lnTo>
                  <a:pt x="1183439" y="1352074"/>
                </a:lnTo>
                <a:lnTo>
                  <a:pt x="1188835" y="1371430"/>
                </a:lnTo>
                <a:lnTo>
                  <a:pt x="1195183" y="1391103"/>
                </a:lnTo>
                <a:lnTo>
                  <a:pt x="1201531" y="1411094"/>
                </a:lnTo>
                <a:lnTo>
                  <a:pt x="1208514" y="1431719"/>
                </a:lnTo>
                <a:lnTo>
                  <a:pt x="1215497" y="1452344"/>
                </a:lnTo>
                <a:lnTo>
                  <a:pt x="1223433" y="1473921"/>
                </a:lnTo>
                <a:lnTo>
                  <a:pt x="1231685" y="1495498"/>
                </a:lnTo>
                <a:lnTo>
                  <a:pt x="1240573" y="1517392"/>
                </a:lnTo>
                <a:lnTo>
                  <a:pt x="1249461" y="1539604"/>
                </a:lnTo>
                <a:lnTo>
                  <a:pt x="1258983" y="1562450"/>
                </a:lnTo>
                <a:lnTo>
                  <a:pt x="1269458" y="1585296"/>
                </a:lnTo>
                <a:lnTo>
                  <a:pt x="1279932" y="1608460"/>
                </a:lnTo>
                <a:lnTo>
                  <a:pt x="1291359" y="1632258"/>
                </a:lnTo>
                <a:lnTo>
                  <a:pt x="1294851" y="1601162"/>
                </a:lnTo>
                <a:lnTo>
                  <a:pt x="1298977" y="1571018"/>
                </a:lnTo>
                <a:lnTo>
                  <a:pt x="1306913" y="1512315"/>
                </a:lnTo>
                <a:lnTo>
                  <a:pt x="1315165" y="1458373"/>
                </a:lnTo>
                <a:lnTo>
                  <a:pt x="1323101" y="1409824"/>
                </a:lnTo>
                <a:lnTo>
                  <a:pt x="1330084" y="1368574"/>
                </a:lnTo>
                <a:lnTo>
                  <a:pt x="1336115" y="1335574"/>
                </a:lnTo>
                <a:lnTo>
                  <a:pt x="1342780" y="1300670"/>
                </a:lnTo>
                <a:lnTo>
                  <a:pt x="1298025" y="1196275"/>
                </a:lnTo>
                <a:lnTo>
                  <a:pt x="1370395" y="1127736"/>
                </a:lnTo>
                <a:lnTo>
                  <a:pt x="1421817" y="1127736"/>
                </a:lnTo>
                <a:lnTo>
                  <a:pt x="1494187" y="1196275"/>
                </a:lnTo>
                <a:lnTo>
                  <a:pt x="1449749" y="1300670"/>
                </a:lnTo>
                <a:lnTo>
                  <a:pt x="1456415" y="1335574"/>
                </a:lnTo>
                <a:lnTo>
                  <a:pt x="1462128" y="1368574"/>
                </a:lnTo>
                <a:lnTo>
                  <a:pt x="1469746" y="1409824"/>
                </a:lnTo>
                <a:lnTo>
                  <a:pt x="1477364" y="1458373"/>
                </a:lnTo>
                <a:lnTo>
                  <a:pt x="1485617" y="1512315"/>
                </a:lnTo>
                <a:lnTo>
                  <a:pt x="1493869" y="1571018"/>
                </a:lnTo>
                <a:lnTo>
                  <a:pt x="1497678" y="1601162"/>
                </a:lnTo>
                <a:lnTo>
                  <a:pt x="1501170" y="1632258"/>
                </a:lnTo>
                <a:lnTo>
                  <a:pt x="1512279" y="1608460"/>
                </a:lnTo>
                <a:lnTo>
                  <a:pt x="1523072" y="1585296"/>
                </a:lnTo>
                <a:lnTo>
                  <a:pt x="1533229" y="1562450"/>
                </a:lnTo>
                <a:lnTo>
                  <a:pt x="1542751" y="1539604"/>
                </a:lnTo>
                <a:lnTo>
                  <a:pt x="1552274" y="1517392"/>
                </a:lnTo>
                <a:lnTo>
                  <a:pt x="1560844" y="1495498"/>
                </a:lnTo>
                <a:lnTo>
                  <a:pt x="1568779" y="1473921"/>
                </a:lnTo>
                <a:lnTo>
                  <a:pt x="1576715" y="1452344"/>
                </a:lnTo>
                <a:lnTo>
                  <a:pt x="1584015" y="1431719"/>
                </a:lnTo>
                <a:lnTo>
                  <a:pt x="1590681" y="1411094"/>
                </a:lnTo>
                <a:lnTo>
                  <a:pt x="1597346" y="1391103"/>
                </a:lnTo>
                <a:lnTo>
                  <a:pt x="1603377" y="1371430"/>
                </a:lnTo>
                <a:lnTo>
                  <a:pt x="1609408" y="1352074"/>
                </a:lnTo>
                <a:lnTo>
                  <a:pt x="1614487" y="1333670"/>
                </a:lnTo>
                <a:lnTo>
                  <a:pt x="1624327" y="1297180"/>
                </a:lnTo>
                <a:lnTo>
                  <a:pt x="1632262" y="1262910"/>
                </a:lnTo>
                <a:lnTo>
                  <a:pt x="1639563" y="1231179"/>
                </a:lnTo>
                <a:lnTo>
                  <a:pt x="1644959" y="1201035"/>
                </a:lnTo>
                <a:lnTo>
                  <a:pt x="1649720" y="1173112"/>
                </a:lnTo>
                <a:lnTo>
                  <a:pt x="1653846" y="1148044"/>
                </a:lnTo>
                <a:lnTo>
                  <a:pt x="1657020" y="1125198"/>
                </a:lnTo>
                <a:lnTo>
                  <a:pt x="1659242" y="1104890"/>
                </a:lnTo>
                <a:lnTo>
                  <a:pt x="1660829" y="1087438"/>
                </a:lnTo>
                <a:lnTo>
                  <a:pt x="1661464" y="1087755"/>
                </a:lnTo>
                <a:lnTo>
                  <a:pt x="1661464" y="1087438"/>
                </a:lnTo>
                <a:lnTo>
                  <a:pt x="1675430" y="1090294"/>
                </a:lnTo>
                <a:lnTo>
                  <a:pt x="1689714" y="1093784"/>
                </a:lnTo>
                <a:lnTo>
                  <a:pt x="1703998" y="1097592"/>
                </a:lnTo>
                <a:lnTo>
                  <a:pt x="1718916" y="1101400"/>
                </a:lnTo>
                <a:lnTo>
                  <a:pt x="1749705" y="1110919"/>
                </a:lnTo>
                <a:lnTo>
                  <a:pt x="1782399" y="1120756"/>
                </a:lnTo>
                <a:lnTo>
                  <a:pt x="1812871" y="1129640"/>
                </a:lnTo>
                <a:lnTo>
                  <a:pt x="1841120" y="1138208"/>
                </a:lnTo>
                <a:lnTo>
                  <a:pt x="1866831" y="1146458"/>
                </a:lnTo>
                <a:lnTo>
                  <a:pt x="1890002" y="1154390"/>
                </a:lnTo>
                <a:lnTo>
                  <a:pt x="1911269" y="1162006"/>
                </a:lnTo>
                <a:lnTo>
                  <a:pt x="1930314" y="1168987"/>
                </a:lnTo>
                <a:lnTo>
                  <a:pt x="1947454" y="1176285"/>
                </a:lnTo>
                <a:lnTo>
                  <a:pt x="1962690" y="1183266"/>
                </a:lnTo>
                <a:lnTo>
                  <a:pt x="1976021" y="1189612"/>
                </a:lnTo>
                <a:lnTo>
                  <a:pt x="1987766" y="1195958"/>
                </a:lnTo>
                <a:lnTo>
                  <a:pt x="1998240" y="1201670"/>
                </a:lnTo>
                <a:lnTo>
                  <a:pt x="2006811" y="1207381"/>
                </a:lnTo>
                <a:lnTo>
                  <a:pt x="2014111" y="1212775"/>
                </a:lnTo>
                <a:lnTo>
                  <a:pt x="2020142" y="1218487"/>
                </a:lnTo>
                <a:lnTo>
                  <a:pt x="2025221" y="1223564"/>
                </a:lnTo>
                <a:lnTo>
                  <a:pt x="2029030" y="1228641"/>
                </a:lnTo>
                <a:lnTo>
                  <a:pt x="2035061" y="1234035"/>
                </a:lnTo>
                <a:lnTo>
                  <a:pt x="2040457" y="1240064"/>
                </a:lnTo>
                <a:lnTo>
                  <a:pt x="2046170" y="1246410"/>
                </a:lnTo>
                <a:lnTo>
                  <a:pt x="2051249" y="1252756"/>
                </a:lnTo>
                <a:lnTo>
                  <a:pt x="2056010" y="1259420"/>
                </a:lnTo>
                <a:lnTo>
                  <a:pt x="2060771" y="1266401"/>
                </a:lnTo>
                <a:lnTo>
                  <a:pt x="2065215" y="1273699"/>
                </a:lnTo>
                <a:lnTo>
                  <a:pt x="2068706" y="1281631"/>
                </a:lnTo>
                <a:lnTo>
                  <a:pt x="2069976" y="1283535"/>
                </a:lnTo>
                <a:lnTo>
                  <a:pt x="2072833" y="1289564"/>
                </a:lnTo>
                <a:lnTo>
                  <a:pt x="2083942" y="1312410"/>
                </a:lnTo>
                <a:lnTo>
                  <a:pt x="2101717" y="1348584"/>
                </a:lnTo>
                <a:lnTo>
                  <a:pt x="2124889" y="1394276"/>
                </a:lnTo>
                <a:lnTo>
                  <a:pt x="2151869" y="1446950"/>
                </a:lnTo>
                <a:lnTo>
                  <a:pt x="2182341" y="1504382"/>
                </a:lnTo>
                <a:lnTo>
                  <a:pt x="2197894" y="1534210"/>
                </a:lnTo>
                <a:lnTo>
                  <a:pt x="2214399" y="1563719"/>
                </a:lnTo>
                <a:lnTo>
                  <a:pt x="2230588" y="1593229"/>
                </a:lnTo>
                <a:lnTo>
                  <a:pt x="2247093" y="1622104"/>
                </a:lnTo>
                <a:lnTo>
                  <a:pt x="2260742" y="1645902"/>
                </a:lnTo>
                <a:lnTo>
                  <a:pt x="2274073" y="1668431"/>
                </a:lnTo>
                <a:lnTo>
                  <a:pt x="2305497" y="1634479"/>
                </a:lnTo>
                <a:lnTo>
                  <a:pt x="2332478" y="1604652"/>
                </a:lnTo>
                <a:lnTo>
                  <a:pt x="2358823" y="1575460"/>
                </a:lnTo>
                <a:lnTo>
                  <a:pt x="2406752" y="1520883"/>
                </a:lnTo>
                <a:lnTo>
                  <a:pt x="2443572" y="1478046"/>
                </a:lnTo>
                <a:lnTo>
                  <a:pt x="2465157" y="1453296"/>
                </a:lnTo>
                <a:lnTo>
                  <a:pt x="2468013" y="1449805"/>
                </a:lnTo>
                <a:lnTo>
                  <a:pt x="2471822" y="1445681"/>
                </a:lnTo>
                <a:lnTo>
                  <a:pt x="2475631" y="1441555"/>
                </a:lnTo>
                <a:lnTo>
                  <a:pt x="2483567" y="1434257"/>
                </a:lnTo>
                <a:lnTo>
                  <a:pt x="2491819" y="1427276"/>
                </a:lnTo>
                <a:lnTo>
                  <a:pt x="2500390" y="1420930"/>
                </a:lnTo>
                <a:lnTo>
                  <a:pt x="2664175" y="1245141"/>
                </a:lnTo>
                <a:lnTo>
                  <a:pt x="2669254" y="1240381"/>
                </a:lnTo>
                <a:lnTo>
                  <a:pt x="2674967" y="1235939"/>
                </a:lnTo>
                <a:lnTo>
                  <a:pt x="2680681" y="1232131"/>
                </a:lnTo>
                <a:lnTo>
                  <a:pt x="2686712" y="1229275"/>
                </a:lnTo>
                <a:lnTo>
                  <a:pt x="2693060" y="1227054"/>
                </a:lnTo>
                <a:lnTo>
                  <a:pt x="2699408" y="1225150"/>
                </a:lnTo>
                <a:lnTo>
                  <a:pt x="2706074" y="1224198"/>
                </a:lnTo>
                <a:lnTo>
                  <a:pt x="2712422" y="1223247"/>
                </a:lnTo>
                <a:lnTo>
                  <a:pt x="2719088" y="1223247"/>
                </a:lnTo>
                <a:lnTo>
                  <a:pt x="2725754" y="1224198"/>
                </a:lnTo>
                <a:lnTo>
                  <a:pt x="2732419" y="1225468"/>
                </a:lnTo>
                <a:lnTo>
                  <a:pt x="2738767" y="1227371"/>
                </a:lnTo>
                <a:lnTo>
                  <a:pt x="2745116" y="1229910"/>
                </a:lnTo>
                <a:lnTo>
                  <a:pt x="2751147" y="1233400"/>
                </a:lnTo>
                <a:lnTo>
                  <a:pt x="2757178" y="1237525"/>
                </a:lnTo>
                <a:lnTo>
                  <a:pt x="2762574" y="1241968"/>
                </a:lnTo>
                <a:lnTo>
                  <a:pt x="2767335" y="1247045"/>
                </a:lnTo>
                <a:lnTo>
                  <a:pt x="2771779" y="1252756"/>
                </a:lnTo>
                <a:lnTo>
                  <a:pt x="2775270" y="1258151"/>
                </a:lnTo>
                <a:lnTo>
                  <a:pt x="2778444" y="1264497"/>
                </a:lnTo>
                <a:lnTo>
                  <a:pt x="2780666" y="1270843"/>
                </a:lnTo>
                <a:lnTo>
                  <a:pt x="2782571" y="1277189"/>
                </a:lnTo>
                <a:lnTo>
                  <a:pt x="2783840" y="1283853"/>
                </a:lnTo>
                <a:lnTo>
                  <a:pt x="2784475" y="1290199"/>
                </a:lnTo>
                <a:lnTo>
                  <a:pt x="2784475" y="1296862"/>
                </a:lnTo>
                <a:lnTo>
                  <a:pt x="2783840" y="1303526"/>
                </a:lnTo>
                <a:lnTo>
                  <a:pt x="2782253" y="1310189"/>
                </a:lnTo>
                <a:lnTo>
                  <a:pt x="2780349" y="1316535"/>
                </a:lnTo>
                <a:lnTo>
                  <a:pt x="2777492" y="1322882"/>
                </a:lnTo>
                <a:lnTo>
                  <a:pt x="2774635" y="1328911"/>
                </a:lnTo>
                <a:lnTo>
                  <a:pt x="2770509" y="1334622"/>
                </a:lnTo>
                <a:lnTo>
                  <a:pt x="2766065" y="1340334"/>
                </a:lnTo>
                <a:lnTo>
                  <a:pt x="2694964" y="1416171"/>
                </a:lnTo>
                <a:lnTo>
                  <a:pt x="2705122" y="1422200"/>
                </a:lnTo>
                <a:lnTo>
                  <a:pt x="2709883" y="1426007"/>
                </a:lnTo>
                <a:lnTo>
                  <a:pt x="2714644" y="1429815"/>
                </a:lnTo>
                <a:lnTo>
                  <a:pt x="2721310" y="1435844"/>
                </a:lnTo>
                <a:lnTo>
                  <a:pt x="2727658" y="1441873"/>
                </a:lnTo>
                <a:lnTo>
                  <a:pt x="2733689" y="1448854"/>
                </a:lnTo>
                <a:lnTo>
                  <a:pt x="2739085" y="1455517"/>
                </a:lnTo>
                <a:lnTo>
                  <a:pt x="2744481" y="1462498"/>
                </a:lnTo>
                <a:lnTo>
                  <a:pt x="2749242" y="1469478"/>
                </a:lnTo>
                <a:lnTo>
                  <a:pt x="2753686" y="1476777"/>
                </a:lnTo>
                <a:lnTo>
                  <a:pt x="2757812" y="1484392"/>
                </a:lnTo>
                <a:lnTo>
                  <a:pt x="2761621" y="1492008"/>
                </a:lnTo>
                <a:lnTo>
                  <a:pt x="2764478" y="1499940"/>
                </a:lnTo>
                <a:lnTo>
                  <a:pt x="2767335" y="1507873"/>
                </a:lnTo>
                <a:lnTo>
                  <a:pt x="2770191" y="1515806"/>
                </a:lnTo>
                <a:lnTo>
                  <a:pt x="2771779" y="1524056"/>
                </a:lnTo>
                <a:lnTo>
                  <a:pt x="2773683" y="1532306"/>
                </a:lnTo>
                <a:lnTo>
                  <a:pt x="2774953" y="1540556"/>
                </a:lnTo>
                <a:lnTo>
                  <a:pt x="2775905" y="1548806"/>
                </a:lnTo>
                <a:lnTo>
                  <a:pt x="2776222" y="1557373"/>
                </a:lnTo>
                <a:lnTo>
                  <a:pt x="2776222" y="1565623"/>
                </a:lnTo>
                <a:lnTo>
                  <a:pt x="2775905" y="1574191"/>
                </a:lnTo>
                <a:lnTo>
                  <a:pt x="2775270" y="1582441"/>
                </a:lnTo>
                <a:lnTo>
                  <a:pt x="2774000" y="1591008"/>
                </a:lnTo>
                <a:lnTo>
                  <a:pt x="2772731" y="1598941"/>
                </a:lnTo>
                <a:lnTo>
                  <a:pt x="2770826" y="1607508"/>
                </a:lnTo>
                <a:lnTo>
                  <a:pt x="2768604" y="1615758"/>
                </a:lnTo>
                <a:lnTo>
                  <a:pt x="2765430" y="1623691"/>
                </a:lnTo>
                <a:lnTo>
                  <a:pt x="2762574" y="1631624"/>
                </a:lnTo>
                <a:lnTo>
                  <a:pt x="2758765" y="1639556"/>
                </a:lnTo>
                <a:lnTo>
                  <a:pt x="2754956" y="1647489"/>
                </a:lnTo>
                <a:lnTo>
                  <a:pt x="2750194" y="1654787"/>
                </a:lnTo>
                <a:lnTo>
                  <a:pt x="2745433" y="1662085"/>
                </a:lnTo>
                <a:lnTo>
                  <a:pt x="2740355" y="1669383"/>
                </a:lnTo>
                <a:lnTo>
                  <a:pt x="2734641" y="1676364"/>
                </a:lnTo>
                <a:lnTo>
                  <a:pt x="2716549" y="1697941"/>
                </a:lnTo>
                <a:lnTo>
                  <a:pt x="2670206" y="1751249"/>
                </a:lnTo>
                <a:lnTo>
                  <a:pt x="2639417" y="1786470"/>
                </a:lnTo>
                <a:lnTo>
                  <a:pt x="2605136" y="1824865"/>
                </a:lnTo>
                <a:lnTo>
                  <a:pt x="2569586" y="1864529"/>
                </a:lnTo>
                <a:lnTo>
                  <a:pt x="2532766" y="1904827"/>
                </a:lnTo>
                <a:lnTo>
                  <a:pt x="2508325" y="1930529"/>
                </a:lnTo>
                <a:lnTo>
                  <a:pt x="2484519" y="1955914"/>
                </a:lnTo>
                <a:lnTo>
                  <a:pt x="2461030" y="1979712"/>
                </a:lnTo>
                <a:lnTo>
                  <a:pt x="2438811" y="2001606"/>
                </a:lnTo>
                <a:lnTo>
                  <a:pt x="2426115" y="2013347"/>
                </a:lnTo>
                <a:lnTo>
                  <a:pt x="2413418" y="2025087"/>
                </a:lnTo>
                <a:lnTo>
                  <a:pt x="2400722" y="2035876"/>
                </a:lnTo>
                <a:lnTo>
                  <a:pt x="2387708" y="2046664"/>
                </a:lnTo>
                <a:lnTo>
                  <a:pt x="2380090" y="2052376"/>
                </a:lnTo>
                <a:lnTo>
                  <a:pt x="2371837" y="2058405"/>
                </a:lnTo>
                <a:lnTo>
                  <a:pt x="2362314" y="2064751"/>
                </a:lnTo>
                <a:lnTo>
                  <a:pt x="2351205" y="2071414"/>
                </a:lnTo>
                <a:lnTo>
                  <a:pt x="2343904" y="2075222"/>
                </a:lnTo>
                <a:lnTo>
                  <a:pt x="2335969" y="2079347"/>
                </a:lnTo>
                <a:lnTo>
                  <a:pt x="2326447" y="2083155"/>
                </a:lnTo>
                <a:lnTo>
                  <a:pt x="2315337" y="2087280"/>
                </a:lnTo>
                <a:lnTo>
                  <a:pt x="2307719" y="2089501"/>
                </a:lnTo>
                <a:lnTo>
                  <a:pt x="2300101" y="2091405"/>
                </a:lnTo>
                <a:lnTo>
                  <a:pt x="2292801" y="2093309"/>
                </a:lnTo>
                <a:lnTo>
                  <a:pt x="2284865" y="2094578"/>
                </a:lnTo>
                <a:lnTo>
                  <a:pt x="2277565" y="2095530"/>
                </a:lnTo>
                <a:lnTo>
                  <a:pt x="2270582" y="2096164"/>
                </a:lnTo>
                <a:lnTo>
                  <a:pt x="2262964" y="2096799"/>
                </a:lnTo>
                <a:lnTo>
                  <a:pt x="2255981" y="2097116"/>
                </a:lnTo>
                <a:lnTo>
                  <a:pt x="2244871" y="2096799"/>
                </a:lnTo>
                <a:lnTo>
                  <a:pt x="2234397" y="2095530"/>
                </a:lnTo>
                <a:lnTo>
                  <a:pt x="2224557" y="2093943"/>
                </a:lnTo>
                <a:lnTo>
                  <a:pt x="2215034" y="2092357"/>
                </a:lnTo>
                <a:lnTo>
                  <a:pt x="2206147" y="2090453"/>
                </a:lnTo>
                <a:lnTo>
                  <a:pt x="2197894" y="2087597"/>
                </a:lnTo>
                <a:lnTo>
                  <a:pt x="2190593" y="2085058"/>
                </a:lnTo>
                <a:lnTo>
                  <a:pt x="2183610" y="2082520"/>
                </a:lnTo>
                <a:lnTo>
                  <a:pt x="2176945" y="2079982"/>
                </a:lnTo>
                <a:lnTo>
                  <a:pt x="2170596" y="2077126"/>
                </a:lnTo>
                <a:lnTo>
                  <a:pt x="2159487" y="2071097"/>
                </a:lnTo>
                <a:lnTo>
                  <a:pt x="2149647" y="2065385"/>
                </a:lnTo>
                <a:lnTo>
                  <a:pt x="2140759" y="2059674"/>
                </a:lnTo>
                <a:lnTo>
                  <a:pt x="2133141" y="2053962"/>
                </a:lnTo>
                <a:lnTo>
                  <a:pt x="2125841" y="2048251"/>
                </a:lnTo>
                <a:lnTo>
                  <a:pt x="2119175" y="2043174"/>
                </a:lnTo>
                <a:lnTo>
                  <a:pt x="2113462" y="2037779"/>
                </a:lnTo>
                <a:lnTo>
                  <a:pt x="2102670" y="2027308"/>
                </a:lnTo>
                <a:lnTo>
                  <a:pt x="2092512" y="2017154"/>
                </a:lnTo>
                <a:lnTo>
                  <a:pt x="2083307" y="2006683"/>
                </a:lnTo>
                <a:lnTo>
                  <a:pt x="2074737" y="1996847"/>
                </a:lnTo>
                <a:lnTo>
                  <a:pt x="2066167" y="1986375"/>
                </a:lnTo>
                <a:lnTo>
                  <a:pt x="2057914" y="1975904"/>
                </a:lnTo>
                <a:lnTo>
                  <a:pt x="2049979" y="1965116"/>
                </a:lnTo>
                <a:lnTo>
                  <a:pt x="2042044" y="1954010"/>
                </a:lnTo>
                <a:lnTo>
                  <a:pt x="2026490" y="1931798"/>
                </a:lnTo>
                <a:lnTo>
                  <a:pt x="2013476" y="1912125"/>
                </a:lnTo>
                <a:lnTo>
                  <a:pt x="2000462" y="1891817"/>
                </a:lnTo>
                <a:lnTo>
                  <a:pt x="1987131" y="1870557"/>
                </a:lnTo>
                <a:lnTo>
                  <a:pt x="1974117" y="1848663"/>
                </a:lnTo>
                <a:lnTo>
                  <a:pt x="1961103" y="1826769"/>
                </a:lnTo>
                <a:lnTo>
                  <a:pt x="1948089" y="1803922"/>
                </a:lnTo>
                <a:lnTo>
                  <a:pt x="1922061" y="1758547"/>
                </a:lnTo>
                <a:lnTo>
                  <a:pt x="1922061" y="2143126"/>
                </a:lnTo>
                <a:lnTo>
                  <a:pt x="1428165" y="2143126"/>
                </a:lnTo>
                <a:lnTo>
                  <a:pt x="1455462" y="1826769"/>
                </a:lnTo>
                <a:lnTo>
                  <a:pt x="1455145" y="1818519"/>
                </a:lnTo>
                <a:lnTo>
                  <a:pt x="1454510" y="1810269"/>
                </a:lnTo>
                <a:lnTo>
                  <a:pt x="1452923" y="1802653"/>
                </a:lnTo>
                <a:lnTo>
                  <a:pt x="1450701" y="1795038"/>
                </a:lnTo>
                <a:lnTo>
                  <a:pt x="1448479" y="1788057"/>
                </a:lnTo>
                <a:lnTo>
                  <a:pt x="1445623" y="1781076"/>
                </a:lnTo>
                <a:lnTo>
                  <a:pt x="1441814" y="1774730"/>
                </a:lnTo>
                <a:lnTo>
                  <a:pt x="1438005" y="1769018"/>
                </a:lnTo>
                <a:lnTo>
                  <a:pt x="1433878" y="1763941"/>
                </a:lnTo>
                <a:lnTo>
                  <a:pt x="1429434" y="1759182"/>
                </a:lnTo>
                <a:lnTo>
                  <a:pt x="1424673" y="1755057"/>
                </a:lnTo>
                <a:lnTo>
                  <a:pt x="1419595" y="1751566"/>
                </a:lnTo>
                <a:lnTo>
                  <a:pt x="1413881" y="1748711"/>
                </a:lnTo>
                <a:lnTo>
                  <a:pt x="1408485" y="1746807"/>
                </a:lnTo>
                <a:lnTo>
                  <a:pt x="1402454" y="1745538"/>
                </a:lnTo>
                <a:lnTo>
                  <a:pt x="1396423" y="1744903"/>
                </a:lnTo>
                <a:lnTo>
                  <a:pt x="1390710" y="1745538"/>
                </a:lnTo>
                <a:lnTo>
                  <a:pt x="1384679" y="1746807"/>
                </a:lnTo>
                <a:lnTo>
                  <a:pt x="1378966" y="1748711"/>
                </a:lnTo>
                <a:lnTo>
                  <a:pt x="1373570" y="1751566"/>
                </a:lnTo>
                <a:lnTo>
                  <a:pt x="1368174" y="1755057"/>
                </a:lnTo>
                <a:lnTo>
                  <a:pt x="1363412" y="1759182"/>
                </a:lnTo>
                <a:lnTo>
                  <a:pt x="1358969" y="1763941"/>
                </a:lnTo>
                <a:lnTo>
                  <a:pt x="1354842" y="1769018"/>
                </a:lnTo>
                <a:lnTo>
                  <a:pt x="1351351" y="1774730"/>
                </a:lnTo>
                <a:lnTo>
                  <a:pt x="1347542" y="1781076"/>
                </a:lnTo>
                <a:lnTo>
                  <a:pt x="1344367" y="1788057"/>
                </a:lnTo>
                <a:lnTo>
                  <a:pt x="1342146" y="1795038"/>
                </a:lnTo>
                <a:lnTo>
                  <a:pt x="1339924" y="1802653"/>
                </a:lnTo>
                <a:lnTo>
                  <a:pt x="1338971" y="1810269"/>
                </a:lnTo>
                <a:lnTo>
                  <a:pt x="1337702" y="1818519"/>
                </a:lnTo>
                <a:lnTo>
                  <a:pt x="1337384" y="1826769"/>
                </a:lnTo>
                <a:lnTo>
                  <a:pt x="1364999" y="2143126"/>
                </a:lnTo>
                <a:lnTo>
                  <a:pt x="870151" y="2143126"/>
                </a:lnTo>
                <a:lnTo>
                  <a:pt x="870151" y="1651297"/>
                </a:lnTo>
                <a:lnTo>
                  <a:pt x="869833" y="1651297"/>
                </a:lnTo>
                <a:lnTo>
                  <a:pt x="868881" y="1652249"/>
                </a:lnTo>
                <a:lnTo>
                  <a:pt x="867294" y="1653201"/>
                </a:lnTo>
                <a:lnTo>
                  <a:pt x="864755" y="1656691"/>
                </a:lnTo>
                <a:lnTo>
                  <a:pt x="861581" y="1661133"/>
                </a:lnTo>
                <a:lnTo>
                  <a:pt x="858724" y="1667162"/>
                </a:lnTo>
                <a:lnTo>
                  <a:pt x="855867" y="1674143"/>
                </a:lnTo>
                <a:lnTo>
                  <a:pt x="852376" y="1682710"/>
                </a:lnTo>
                <a:lnTo>
                  <a:pt x="848884" y="1691912"/>
                </a:lnTo>
                <a:lnTo>
                  <a:pt x="845710" y="1702701"/>
                </a:lnTo>
                <a:lnTo>
                  <a:pt x="839044" y="1726816"/>
                </a:lnTo>
                <a:lnTo>
                  <a:pt x="832061" y="1755057"/>
                </a:lnTo>
                <a:lnTo>
                  <a:pt x="824443" y="1786153"/>
                </a:lnTo>
                <a:lnTo>
                  <a:pt x="817460" y="1820423"/>
                </a:lnTo>
                <a:lnTo>
                  <a:pt x="810477" y="1856913"/>
                </a:lnTo>
                <a:lnTo>
                  <a:pt x="803811" y="1895308"/>
                </a:lnTo>
                <a:lnTo>
                  <a:pt x="797145" y="1935606"/>
                </a:lnTo>
                <a:lnTo>
                  <a:pt x="790797" y="1976221"/>
                </a:lnTo>
                <a:lnTo>
                  <a:pt x="784766" y="2018424"/>
                </a:lnTo>
                <a:lnTo>
                  <a:pt x="779688" y="2060308"/>
                </a:lnTo>
                <a:lnTo>
                  <a:pt x="774609" y="2101876"/>
                </a:lnTo>
                <a:lnTo>
                  <a:pt x="771118" y="2143126"/>
                </a:lnTo>
                <a:lnTo>
                  <a:pt x="438150" y="2143126"/>
                </a:lnTo>
                <a:lnTo>
                  <a:pt x="443864" y="2084741"/>
                </a:lnTo>
                <a:lnTo>
                  <a:pt x="449894" y="2028577"/>
                </a:lnTo>
                <a:lnTo>
                  <a:pt x="455925" y="1975269"/>
                </a:lnTo>
                <a:lnTo>
                  <a:pt x="463226" y="1923865"/>
                </a:lnTo>
                <a:lnTo>
                  <a:pt x="470209" y="1875317"/>
                </a:lnTo>
                <a:lnTo>
                  <a:pt x="478144" y="1828990"/>
                </a:lnTo>
                <a:lnTo>
                  <a:pt x="485762" y="1784884"/>
                </a:lnTo>
                <a:lnTo>
                  <a:pt x="494015" y="1742682"/>
                </a:lnTo>
                <a:lnTo>
                  <a:pt x="502585" y="1702701"/>
                </a:lnTo>
                <a:lnTo>
                  <a:pt x="511155" y="1665258"/>
                </a:lnTo>
                <a:lnTo>
                  <a:pt x="520043" y="1629085"/>
                </a:lnTo>
                <a:lnTo>
                  <a:pt x="528931" y="1595450"/>
                </a:lnTo>
                <a:lnTo>
                  <a:pt x="537818" y="1563719"/>
                </a:lnTo>
                <a:lnTo>
                  <a:pt x="547023" y="1533892"/>
                </a:lnTo>
                <a:lnTo>
                  <a:pt x="556228" y="1505969"/>
                </a:lnTo>
                <a:lnTo>
                  <a:pt x="565116" y="1479632"/>
                </a:lnTo>
                <a:lnTo>
                  <a:pt x="574638" y="1454882"/>
                </a:lnTo>
                <a:lnTo>
                  <a:pt x="583526" y="1432036"/>
                </a:lnTo>
                <a:lnTo>
                  <a:pt x="592413" y="1410777"/>
                </a:lnTo>
                <a:lnTo>
                  <a:pt x="601301" y="1391420"/>
                </a:lnTo>
                <a:lnTo>
                  <a:pt x="609871" y="1373334"/>
                </a:lnTo>
                <a:lnTo>
                  <a:pt x="618124" y="1356516"/>
                </a:lnTo>
                <a:lnTo>
                  <a:pt x="626059" y="1341920"/>
                </a:lnTo>
                <a:lnTo>
                  <a:pt x="633995" y="1327959"/>
                </a:lnTo>
                <a:lnTo>
                  <a:pt x="641930" y="1315266"/>
                </a:lnTo>
                <a:lnTo>
                  <a:pt x="648913" y="1304160"/>
                </a:lnTo>
                <a:lnTo>
                  <a:pt x="655579" y="1294324"/>
                </a:lnTo>
                <a:lnTo>
                  <a:pt x="661927" y="1285756"/>
                </a:lnTo>
                <a:lnTo>
                  <a:pt x="667641" y="1278141"/>
                </a:lnTo>
                <a:lnTo>
                  <a:pt x="673037" y="1271478"/>
                </a:lnTo>
                <a:lnTo>
                  <a:pt x="677798" y="1266083"/>
                </a:lnTo>
                <a:lnTo>
                  <a:pt x="681924" y="1261641"/>
                </a:lnTo>
                <a:lnTo>
                  <a:pt x="699065" y="1252756"/>
                </a:lnTo>
                <a:lnTo>
                  <a:pt x="717475" y="1243237"/>
                </a:lnTo>
                <a:lnTo>
                  <a:pt x="737154" y="1234035"/>
                </a:lnTo>
                <a:lnTo>
                  <a:pt x="758104" y="1224833"/>
                </a:lnTo>
                <a:lnTo>
                  <a:pt x="779688" y="1215948"/>
                </a:lnTo>
                <a:lnTo>
                  <a:pt x="801907" y="1206746"/>
                </a:lnTo>
                <a:lnTo>
                  <a:pt x="824761" y="1197227"/>
                </a:lnTo>
                <a:lnTo>
                  <a:pt x="848249" y="1188343"/>
                </a:lnTo>
                <a:lnTo>
                  <a:pt x="895544" y="1170891"/>
                </a:lnTo>
                <a:lnTo>
                  <a:pt x="942204" y="1154390"/>
                </a:lnTo>
                <a:lnTo>
                  <a:pt x="987594" y="1138525"/>
                </a:lnTo>
                <a:lnTo>
                  <a:pt x="1030445" y="1124564"/>
                </a:lnTo>
                <a:lnTo>
                  <a:pt x="1041554" y="1118217"/>
                </a:lnTo>
                <a:lnTo>
                  <a:pt x="1053299" y="1112188"/>
                </a:lnTo>
                <a:lnTo>
                  <a:pt x="1065678" y="1107111"/>
                </a:lnTo>
                <a:lnTo>
                  <a:pt x="1077740" y="1102352"/>
                </a:lnTo>
                <a:lnTo>
                  <a:pt x="1090754" y="1097909"/>
                </a:lnTo>
                <a:lnTo>
                  <a:pt x="1103768" y="1094102"/>
                </a:lnTo>
                <a:lnTo>
                  <a:pt x="1117099" y="1090294"/>
                </a:lnTo>
                <a:lnTo>
                  <a:pt x="1131065" y="1087438"/>
                </a:lnTo>
                <a:close/>
                <a:moveTo>
                  <a:pt x="1401445" y="0"/>
                </a:moveTo>
                <a:lnTo>
                  <a:pt x="1412240" y="318"/>
                </a:lnTo>
                <a:lnTo>
                  <a:pt x="1423353" y="635"/>
                </a:lnTo>
                <a:lnTo>
                  <a:pt x="1433513" y="1588"/>
                </a:lnTo>
                <a:lnTo>
                  <a:pt x="1444308" y="2223"/>
                </a:lnTo>
                <a:lnTo>
                  <a:pt x="1454786" y="3494"/>
                </a:lnTo>
                <a:lnTo>
                  <a:pt x="1465263" y="4764"/>
                </a:lnTo>
                <a:lnTo>
                  <a:pt x="1475423" y="6670"/>
                </a:lnTo>
                <a:lnTo>
                  <a:pt x="1485266" y="8575"/>
                </a:lnTo>
                <a:lnTo>
                  <a:pt x="1495426" y="10798"/>
                </a:lnTo>
                <a:lnTo>
                  <a:pt x="1505268" y="13339"/>
                </a:lnTo>
                <a:lnTo>
                  <a:pt x="1515111" y="15880"/>
                </a:lnTo>
                <a:lnTo>
                  <a:pt x="1524636" y="19056"/>
                </a:lnTo>
                <a:lnTo>
                  <a:pt x="1533843" y="22232"/>
                </a:lnTo>
                <a:lnTo>
                  <a:pt x="1543368" y="25726"/>
                </a:lnTo>
                <a:lnTo>
                  <a:pt x="1552576" y="29219"/>
                </a:lnTo>
                <a:lnTo>
                  <a:pt x="1561466" y="33030"/>
                </a:lnTo>
                <a:lnTo>
                  <a:pt x="1570356" y="37159"/>
                </a:lnTo>
                <a:lnTo>
                  <a:pt x="1578928" y="41605"/>
                </a:lnTo>
                <a:lnTo>
                  <a:pt x="1587818" y="46052"/>
                </a:lnTo>
                <a:lnTo>
                  <a:pt x="1596073" y="50816"/>
                </a:lnTo>
                <a:lnTo>
                  <a:pt x="1604646" y="55897"/>
                </a:lnTo>
                <a:lnTo>
                  <a:pt x="1612583" y="60979"/>
                </a:lnTo>
                <a:lnTo>
                  <a:pt x="1620521" y="66378"/>
                </a:lnTo>
                <a:lnTo>
                  <a:pt x="1628776" y="72095"/>
                </a:lnTo>
                <a:lnTo>
                  <a:pt x="1636078" y="77812"/>
                </a:lnTo>
                <a:lnTo>
                  <a:pt x="1644016" y="83528"/>
                </a:lnTo>
                <a:lnTo>
                  <a:pt x="1651318" y="89880"/>
                </a:lnTo>
                <a:lnTo>
                  <a:pt x="1658303" y="96232"/>
                </a:lnTo>
                <a:lnTo>
                  <a:pt x="1665606" y="102902"/>
                </a:lnTo>
                <a:lnTo>
                  <a:pt x="1672591" y="109571"/>
                </a:lnTo>
                <a:lnTo>
                  <a:pt x="1679258" y="116241"/>
                </a:lnTo>
                <a:lnTo>
                  <a:pt x="1685926" y="123546"/>
                </a:lnTo>
                <a:lnTo>
                  <a:pt x="1692593" y="130851"/>
                </a:lnTo>
                <a:lnTo>
                  <a:pt x="1698943" y="138155"/>
                </a:lnTo>
                <a:lnTo>
                  <a:pt x="1704976" y="145778"/>
                </a:lnTo>
                <a:lnTo>
                  <a:pt x="1710691" y="153400"/>
                </a:lnTo>
                <a:lnTo>
                  <a:pt x="1716723" y="161658"/>
                </a:lnTo>
                <a:lnTo>
                  <a:pt x="1722438" y="169597"/>
                </a:lnTo>
                <a:lnTo>
                  <a:pt x="1727836" y="177537"/>
                </a:lnTo>
                <a:lnTo>
                  <a:pt x="1733233" y="186113"/>
                </a:lnTo>
                <a:lnTo>
                  <a:pt x="1738313" y="194688"/>
                </a:lnTo>
                <a:lnTo>
                  <a:pt x="1743076" y="203263"/>
                </a:lnTo>
                <a:lnTo>
                  <a:pt x="1747838" y="212156"/>
                </a:lnTo>
                <a:lnTo>
                  <a:pt x="1752283" y="221048"/>
                </a:lnTo>
                <a:lnTo>
                  <a:pt x="1760856" y="239469"/>
                </a:lnTo>
                <a:lnTo>
                  <a:pt x="1768793" y="258207"/>
                </a:lnTo>
                <a:lnTo>
                  <a:pt x="1776096" y="277581"/>
                </a:lnTo>
                <a:lnTo>
                  <a:pt x="1782446" y="297272"/>
                </a:lnTo>
                <a:lnTo>
                  <a:pt x="1788161" y="317916"/>
                </a:lnTo>
                <a:lnTo>
                  <a:pt x="1792923" y="338560"/>
                </a:lnTo>
                <a:lnTo>
                  <a:pt x="1797051" y="359521"/>
                </a:lnTo>
                <a:lnTo>
                  <a:pt x="1799908" y="380800"/>
                </a:lnTo>
                <a:lnTo>
                  <a:pt x="1802448" y="402397"/>
                </a:lnTo>
                <a:lnTo>
                  <a:pt x="1804036" y="424946"/>
                </a:lnTo>
                <a:lnTo>
                  <a:pt x="1809751" y="426534"/>
                </a:lnTo>
                <a:lnTo>
                  <a:pt x="1815148" y="428758"/>
                </a:lnTo>
                <a:lnTo>
                  <a:pt x="1819911" y="431616"/>
                </a:lnTo>
                <a:lnTo>
                  <a:pt x="1825308" y="434474"/>
                </a:lnTo>
                <a:lnTo>
                  <a:pt x="1829753" y="437968"/>
                </a:lnTo>
                <a:lnTo>
                  <a:pt x="1834198" y="441144"/>
                </a:lnTo>
                <a:lnTo>
                  <a:pt x="1838326" y="445273"/>
                </a:lnTo>
                <a:lnTo>
                  <a:pt x="1842453" y="449401"/>
                </a:lnTo>
                <a:lnTo>
                  <a:pt x="1845628" y="453848"/>
                </a:lnTo>
                <a:lnTo>
                  <a:pt x="1849121" y="458612"/>
                </a:lnTo>
                <a:lnTo>
                  <a:pt x="1851978" y="463693"/>
                </a:lnTo>
                <a:lnTo>
                  <a:pt x="1854201" y="469728"/>
                </a:lnTo>
                <a:lnTo>
                  <a:pt x="1856423" y="475762"/>
                </a:lnTo>
                <a:lnTo>
                  <a:pt x="1858328" y="482114"/>
                </a:lnTo>
                <a:lnTo>
                  <a:pt x="1859916" y="488784"/>
                </a:lnTo>
                <a:lnTo>
                  <a:pt x="1860868" y="496088"/>
                </a:lnTo>
                <a:lnTo>
                  <a:pt x="1861503" y="502123"/>
                </a:lnTo>
                <a:lnTo>
                  <a:pt x="1862138" y="507839"/>
                </a:lnTo>
                <a:lnTo>
                  <a:pt x="1862138" y="513874"/>
                </a:lnTo>
                <a:lnTo>
                  <a:pt x="1861503" y="519908"/>
                </a:lnTo>
                <a:lnTo>
                  <a:pt x="1861186" y="526260"/>
                </a:lnTo>
                <a:lnTo>
                  <a:pt x="1860868" y="532294"/>
                </a:lnTo>
                <a:lnTo>
                  <a:pt x="1858963" y="544998"/>
                </a:lnTo>
                <a:lnTo>
                  <a:pt x="1856106" y="557385"/>
                </a:lnTo>
                <a:lnTo>
                  <a:pt x="1852296" y="569771"/>
                </a:lnTo>
                <a:lnTo>
                  <a:pt x="1847851" y="582157"/>
                </a:lnTo>
                <a:lnTo>
                  <a:pt x="1842771" y="593908"/>
                </a:lnTo>
                <a:lnTo>
                  <a:pt x="1836738" y="605342"/>
                </a:lnTo>
                <a:lnTo>
                  <a:pt x="1833881" y="611059"/>
                </a:lnTo>
                <a:lnTo>
                  <a:pt x="1830071" y="616140"/>
                </a:lnTo>
                <a:lnTo>
                  <a:pt x="1826578" y="621540"/>
                </a:lnTo>
                <a:lnTo>
                  <a:pt x="1823086" y="626621"/>
                </a:lnTo>
                <a:lnTo>
                  <a:pt x="1818958" y="631385"/>
                </a:lnTo>
                <a:lnTo>
                  <a:pt x="1814831" y="635831"/>
                </a:lnTo>
                <a:lnTo>
                  <a:pt x="1810703" y="640278"/>
                </a:lnTo>
                <a:lnTo>
                  <a:pt x="1806258" y="644407"/>
                </a:lnTo>
                <a:lnTo>
                  <a:pt x="1801813" y="648218"/>
                </a:lnTo>
                <a:lnTo>
                  <a:pt x="1797051" y="652029"/>
                </a:lnTo>
                <a:lnTo>
                  <a:pt x="1792288" y="655205"/>
                </a:lnTo>
                <a:lnTo>
                  <a:pt x="1787208" y="658063"/>
                </a:lnTo>
                <a:lnTo>
                  <a:pt x="1782128" y="660922"/>
                </a:lnTo>
                <a:lnTo>
                  <a:pt x="1777048" y="663145"/>
                </a:lnTo>
                <a:lnTo>
                  <a:pt x="1771651" y="681248"/>
                </a:lnTo>
                <a:lnTo>
                  <a:pt x="1766571" y="699033"/>
                </a:lnTo>
                <a:lnTo>
                  <a:pt x="1760538" y="716501"/>
                </a:lnTo>
                <a:lnTo>
                  <a:pt x="1754188" y="733969"/>
                </a:lnTo>
                <a:lnTo>
                  <a:pt x="1747521" y="751437"/>
                </a:lnTo>
                <a:lnTo>
                  <a:pt x="1740218" y="768587"/>
                </a:lnTo>
                <a:lnTo>
                  <a:pt x="1732598" y="785420"/>
                </a:lnTo>
                <a:lnTo>
                  <a:pt x="1724661" y="801618"/>
                </a:lnTo>
                <a:lnTo>
                  <a:pt x="1716406" y="817497"/>
                </a:lnTo>
                <a:lnTo>
                  <a:pt x="1707516" y="833695"/>
                </a:lnTo>
                <a:lnTo>
                  <a:pt x="1698308" y="848940"/>
                </a:lnTo>
                <a:lnTo>
                  <a:pt x="1688148" y="863867"/>
                </a:lnTo>
                <a:lnTo>
                  <a:pt x="1677988" y="878159"/>
                </a:lnTo>
                <a:lnTo>
                  <a:pt x="1667511" y="892451"/>
                </a:lnTo>
                <a:lnTo>
                  <a:pt x="1656716" y="905790"/>
                </a:lnTo>
                <a:lnTo>
                  <a:pt x="1644968" y="918811"/>
                </a:lnTo>
                <a:lnTo>
                  <a:pt x="1633221" y="931515"/>
                </a:lnTo>
                <a:lnTo>
                  <a:pt x="1620838" y="943266"/>
                </a:lnTo>
                <a:lnTo>
                  <a:pt x="1607821" y="954382"/>
                </a:lnTo>
                <a:lnTo>
                  <a:pt x="1594803" y="964863"/>
                </a:lnTo>
                <a:lnTo>
                  <a:pt x="1581151" y="974709"/>
                </a:lnTo>
                <a:lnTo>
                  <a:pt x="1567181" y="983919"/>
                </a:lnTo>
                <a:lnTo>
                  <a:pt x="1552576" y="992176"/>
                </a:lnTo>
                <a:lnTo>
                  <a:pt x="1545273" y="996305"/>
                </a:lnTo>
                <a:lnTo>
                  <a:pt x="1537336" y="1000116"/>
                </a:lnTo>
                <a:lnTo>
                  <a:pt x="1530033" y="1003610"/>
                </a:lnTo>
                <a:lnTo>
                  <a:pt x="1522096" y="1006786"/>
                </a:lnTo>
                <a:lnTo>
                  <a:pt x="1513841" y="1010279"/>
                </a:lnTo>
                <a:lnTo>
                  <a:pt x="1506221" y="1012820"/>
                </a:lnTo>
                <a:lnTo>
                  <a:pt x="1497966" y="1015679"/>
                </a:lnTo>
                <a:lnTo>
                  <a:pt x="1489711" y="1017902"/>
                </a:lnTo>
                <a:lnTo>
                  <a:pt x="1481456" y="1020443"/>
                </a:lnTo>
                <a:lnTo>
                  <a:pt x="1473201" y="1022348"/>
                </a:lnTo>
                <a:lnTo>
                  <a:pt x="1464628" y="1024254"/>
                </a:lnTo>
                <a:lnTo>
                  <a:pt x="1455738" y="1025842"/>
                </a:lnTo>
                <a:lnTo>
                  <a:pt x="1447166" y="1027112"/>
                </a:lnTo>
                <a:lnTo>
                  <a:pt x="1438276" y="1028383"/>
                </a:lnTo>
                <a:lnTo>
                  <a:pt x="1429068" y="1029018"/>
                </a:lnTo>
                <a:lnTo>
                  <a:pt x="1419860" y="1029971"/>
                </a:lnTo>
                <a:lnTo>
                  <a:pt x="1410653" y="1030288"/>
                </a:lnTo>
                <a:lnTo>
                  <a:pt x="1401445" y="1030288"/>
                </a:lnTo>
                <a:lnTo>
                  <a:pt x="1391920" y="1030288"/>
                </a:lnTo>
                <a:lnTo>
                  <a:pt x="1382713" y="1029971"/>
                </a:lnTo>
                <a:lnTo>
                  <a:pt x="1373823" y="1029018"/>
                </a:lnTo>
                <a:lnTo>
                  <a:pt x="1364933" y="1028383"/>
                </a:lnTo>
                <a:lnTo>
                  <a:pt x="1356043" y="1027112"/>
                </a:lnTo>
                <a:lnTo>
                  <a:pt x="1347153" y="1025842"/>
                </a:lnTo>
                <a:lnTo>
                  <a:pt x="1338580" y="1024254"/>
                </a:lnTo>
                <a:lnTo>
                  <a:pt x="1330008" y="1022348"/>
                </a:lnTo>
                <a:lnTo>
                  <a:pt x="1321753" y="1020443"/>
                </a:lnTo>
                <a:lnTo>
                  <a:pt x="1313180" y="1018219"/>
                </a:lnTo>
                <a:lnTo>
                  <a:pt x="1305243" y="1015679"/>
                </a:lnTo>
                <a:lnTo>
                  <a:pt x="1297305" y="1013138"/>
                </a:lnTo>
                <a:lnTo>
                  <a:pt x="1289050" y="1010279"/>
                </a:lnTo>
                <a:lnTo>
                  <a:pt x="1281430" y="1007104"/>
                </a:lnTo>
                <a:lnTo>
                  <a:pt x="1273493" y="1003928"/>
                </a:lnTo>
                <a:lnTo>
                  <a:pt x="1266190" y="1000434"/>
                </a:lnTo>
                <a:lnTo>
                  <a:pt x="1250950" y="992812"/>
                </a:lnTo>
                <a:lnTo>
                  <a:pt x="1236345" y="984554"/>
                </a:lnTo>
                <a:lnTo>
                  <a:pt x="1222693" y="975344"/>
                </a:lnTo>
                <a:lnTo>
                  <a:pt x="1209040" y="965498"/>
                </a:lnTo>
                <a:lnTo>
                  <a:pt x="1196023" y="955017"/>
                </a:lnTo>
                <a:lnTo>
                  <a:pt x="1183005" y="943901"/>
                </a:lnTo>
                <a:lnTo>
                  <a:pt x="1170623" y="932150"/>
                </a:lnTo>
                <a:lnTo>
                  <a:pt x="1158875" y="919764"/>
                </a:lnTo>
                <a:lnTo>
                  <a:pt x="1147128" y="907378"/>
                </a:lnTo>
                <a:lnTo>
                  <a:pt x="1136333" y="893721"/>
                </a:lnTo>
                <a:lnTo>
                  <a:pt x="1125538" y="879747"/>
                </a:lnTo>
                <a:lnTo>
                  <a:pt x="1115695" y="865455"/>
                </a:lnTo>
                <a:lnTo>
                  <a:pt x="1105853" y="850845"/>
                </a:lnTo>
                <a:lnTo>
                  <a:pt x="1096645" y="835601"/>
                </a:lnTo>
                <a:lnTo>
                  <a:pt x="1087755" y="820038"/>
                </a:lnTo>
                <a:lnTo>
                  <a:pt x="1079183" y="803841"/>
                </a:lnTo>
                <a:lnTo>
                  <a:pt x="1070928" y="787643"/>
                </a:lnTo>
                <a:lnTo>
                  <a:pt x="1063625" y="770811"/>
                </a:lnTo>
                <a:lnTo>
                  <a:pt x="1056323" y="753978"/>
                </a:lnTo>
                <a:lnTo>
                  <a:pt x="1049655" y="737145"/>
                </a:lnTo>
                <a:lnTo>
                  <a:pt x="1043305" y="719677"/>
                </a:lnTo>
                <a:lnTo>
                  <a:pt x="1037273" y="702209"/>
                </a:lnTo>
                <a:lnTo>
                  <a:pt x="1031558" y="684106"/>
                </a:lnTo>
                <a:lnTo>
                  <a:pt x="1026795" y="666321"/>
                </a:lnTo>
                <a:lnTo>
                  <a:pt x="1020763" y="664415"/>
                </a:lnTo>
                <a:lnTo>
                  <a:pt x="1015365" y="662827"/>
                </a:lnTo>
                <a:lnTo>
                  <a:pt x="1009650" y="659969"/>
                </a:lnTo>
                <a:lnTo>
                  <a:pt x="1004253" y="657110"/>
                </a:lnTo>
                <a:lnTo>
                  <a:pt x="998855" y="653617"/>
                </a:lnTo>
                <a:lnTo>
                  <a:pt x="993775" y="650441"/>
                </a:lnTo>
                <a:lnTo>
                  <a:pt x="989013" y="646312"/>
                </a:lnTo>
                <a:lnTo>
                  <a:pt x="984250" y="642183"/>
                </a:lnTo>
                <a:lnTo>
                  <a:pt x="979805" y="637737"/>
                </a:lnTo>
                <a:lnTo>
                  <a:pt x="975360" y="632973"/>
                </a:lnTo>
                <a:lnTo>
                  <a:pt x="970598" y="627891"/>
                </a:lnTo>
                <a:lnTo>
                  <a:pt x="966788" y="622492"/>
                </a:lnTo>
                <a:lnTo>
                  <a:pt x="962978" y="617411"/>
                </a:lnTo>
                <a:lnTo>
                  <a:pt x="959168" y="611376"/>
                </a:lnTo>
                <a:lnTo>
                  <a:pt x="955358" y="605660"/>
                </a:lnTo>
                <a:lnTo>
                  <a:pt x="952500" y="599625"/>
                </a:lnTo>
                <a:lnTo>
                  <a:pt x="949325" y="593591"/>
                </a:lnTo>
                <a:lnTo>
                  <a:pt x="946468" y="587239"/>
                </a:lnTo>
                <a:lnTo>
                  <a:pt x="943610" y="580887"/>
                </a:lnTo>
                <a:lnTo>
                  <a:pt x="941388" y="574535"/>
                </a:lnTo>
                <a:lnTo>
                  <a:pt x="939165" y="567865"/>
                </a:lnTo>
                <a:lnTo>
                  <a:pt x="937260" y="561196"/>
                </a:lnTo>
                <a:lnTo>
                  <a:pt x="935355" y="554526"/>
                </a:lnTo>
                <a:lnTo>
                  <a:pt x="934085" y="547857"/>
                </a:lnTo>
                <a:lnTo>
                  <a:pt x="932815" y="541505"/>
                </a:lnTo>
                <a:lnTo>
                  <a:pt x="931863" y="534835"/>
                </a:lnTo>
                <a:lnTo>
                  <a:pt x="930910" y="528166"/>
                </a:lnTo>
                <a:lnTo>
                  <a:pt x="930593" y="521496"/>
                </a:lnTo>
                <a:lnTo>
                  <a:pt x="930275" y="515144"/>
                </a:lnTo>
                <a:lnTo>
                  <a:pt x="930275" y="508792"/>
                </a:lnTo>
                <a:lnTo>
                  <a:pt x="930593" y="502440"/>
                </a:lnTo>
                <a:lnTo>
                  <a:pt x="931228" y="496088"/>
                </a:lnTo>
                <a:lnTo>
                  <a:pt x="932498" y="488148"/>
                </a:lnTo>
                <a:lnTo>
                  <a:pt x="934403" y="480526"/>
                </a:lnTo>
                <a:lnTo>
                  <a:pt x="936625" y="473539"/>
                </a:lnTo>
                <a:lnTo>
                  <a:pt x="939165" y="466869"/>
                </a:lnTo>
                <a:lnTo>
                  <a:pt x="942023" y="460835"/>
                </a:lnTo>
                <a:lnTo>
                  <a:pt x="945515" y="455436"/>
                </a:lnTo>
                <a:lnTo>
                  <a:pt x="949325" y="450037"/>
                </a:lnTo>
                <a:lnTo>
                  <a:pt x="953770" y="445273"/>
                </a:lnTo>
                <a:lnTo>
                  <a:pt x="958215" y="440826"/>
                </a:lnTo>
                <a:lnTo>
                  <a:pt x="962978" y="437015"/>
                </a:lnTo>
                <a:lnTo>
                  <a:pt x="968058" y="433204"/>
                </a:lnTo>
                <a:lnTo>
                  <a:pt x="973773" y="430345"/>
                </a:lnTo>
                <a:lnTo>
                  <a:pt x="979805" y="427805"/>
                </a:lnTo>
                <a:lnTo>
                  <a:pt x="985520" y="425264"/>
                </a:lnTo>
                <a:lnTo>
                  <a:pt x="992188" y="423358"/>
                </a:lnTo>
                <a:lnTo>
                  <a:pt x="998855" y="421453"/>
                </a:lnTo>
                <a:lnTo>
                  <a:pt x="1000443" y="399538"/>
                </a:lnTo>
                <a:lnTo>
                  <a:pt x="1002983" y="377942"/>
                </a:lnTo>
                <a:lnTo>
                  <a:pt x="1006475" y="356663"/>
                </a:lnTo>
                <a:lnTo>
                  <a:pt x="1010603" y="336019"/>
                </a:lnTo>
                <a:lnTo>
                  <a:pt x="1015365" y="315057"/>
                </a:lnTo>
                <a:lnTo>
                  <a:pt x="1020763" y="295049"/>
                </a:lnTo>
                <a:lnTo>
                  <a:pt x="1027748" y="275358"/>
                </a:lnTo>
                <a:lnTo>
                  <a:pt x="1034733" y="256302"/>
                </a:lnTo>
                <a:lnTo>
                  <a:pt x="1042353" y="237564"/>
                </a:lnTo>
                <a:lnTo>
                  <a:pt x="1051243" y="219143"/>
                </a:lnTo>
                <a:lnTo>
                  <a:pt x="1060768" y="201675"/>
                </a:lnTo>
                <a:lnTo>
                  <a:pt x="1065530" y="193417"/>
                </a:lnTo>
                <a:lnTo>
                  <a:pt x="1070610" y="184842"/>
                </a:lnTo>
                <a:lnTo>
                  <a:pt x="1076008" y="176585"/>
                </a:lnTo>
                <a:lnTo>
                  <a:pt x="1081405" y="168327"/>
                </a:lnTo>
                <a:lnTo>
                  <a:pt x="1087120" y="160070"/>
                </a:lnTo>
                <a:lnTo>
                  <a:pt x="1092835" y="152447"/>
                </a:lnTo>
                <a:lnTo>
                  <a:pt x="1098868" y="144507"/>
                </a:lnTo>
                <a:lnTo>
                  <a:pt x="1104900" y="137202"/>
                </a:lnTo>
                <a:lnTo>
                  <a:pt x="1111250" y="129580"/>
                </a:lnTo>
                <a:lnTo>
                  <a:pt x="1117600" y="122593"/>
                </a:lnTo>
                <a:lnTo>
                  <a:pt x="1124268" y="115606"/>
                </a:lnTo>
                <a:lnTo>
                  <a:pt x="1131253" y="108619"/>
                </a:lnTo>
                <a:lnTo>
                  <a:pt x="1137920" y="101949"/>
                </a:lnTo>
                <a:lnTo>
                  <a:pt x="1144905" y="95597"/>
                </a:lnTo>
                <a:lnTo>
                  <a:pt x="1152525" y="89245"/>
                </a:lnTo>
                <a:lnTo>
                  <a:pt x="1159828" y="82893"/>
                </a:lnTo>
                <a:lnTo>
                  <a:pt x="1167130" y="76859"/>
                </a:lnTo>
                <a:lnTo>
                  <a:pt x="1175068" y="71460"/>
                </a:lnTo>
                <a:lnTo>
                  <a:pt x="1183005" y="65743"/>
                </a:lnTo>
                <a:lnTo>
                  <a:pt x="1190943" y="60661"/>
                </a:lnTo>
                <a:lnTo>
                  <a:pt x="1198880" y="55262"/>
                </a:lnTo>
                <a:lnTo>
                  <a:pt x="1207453" y="50498"/>
                </a:lnTo>
                <a:lnTo>
                  <a:pt x="1216025" y="45734"/>
                </a:lnTo>
                <a:lnTo>
                  <a:pt x="1224598" y="41288"/>
                </a:lnTo>
                <a:lnTo>
                  <a:pt x="1233170" y="36841"/>
                </a:lnTo>
                <a:lnTo>
                  <a:pt x="1242060" y="32713"/>
                </a:lnTo>
                <a:lnTo>
                  <a:pt x="1250950" y="28902"/>
                </a:lnTo>
                <a:lnTo>
                  <a:pt x="1260158" y="25408"/>
                </a:lnTo>
                <a:lnTo>
                  <a:pt x="1269365" y="21914"/>
                </a:lnTo>
                <a:lnTo>
                  <a:pt x="1278890" y="19056"/>
                </a:lnTo>
                <a:lnTo>
                  <a:pt x="1288415" y="15880"/>
                </a:lnTo>
                <a:lnTo>
                  <a:pt x="1297940" y="13339"/>
                </a:lnTo>
                <a:lnTo>
                  <a:pt x="1307783" y="10798"/>
                </a:lnTo>
                <a:lnTo>
                  <a:pt x="1317625" y="8575"/>
                </a:lnTo>
                <a:lnTo>
                  <a:pt x="1327785" y="6670"/>
                </a:lnTo>
                <a:lnTo>
                  <a:pt x="1337945" y="4764"/>
                </a:lnTo>
                <a:lnTo>
                  <a:pt x="1348105" y="3494"/>
                </a:lnTo>
                <a:lnTo>
                  <a:pt x="1358583" y="2223"/>
                </a:lnTo>
                <a:lnTo>
                  <a:pt x="1369060" y="1588"/>
                </a:lnTo>
                <a:lnTo>
                  <a:pt x="1379855" y="635"/>
                </a:lnTo>
                <a:lnTo>
                  <a:pt x="1390650" y="318"/>
                </a:lnTo>
                <a:lnTo>
                  <a:pt x="14014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zh-CN" altLang="en-US" sz="2400">
              <a:solidFill>
                <a:schemeClr val="lt1"/>
              </a:solidFill>
            </a:endParaRPr>
          </a:p>
        </p:txBody>
      </p:sp>
      <p:sp>
        <p:nvSpPr>
          <p:cNvPr id="129" name="KSO_Shape"/>
          <p:cNvSpPr/>
          <p:nvPr/>
        </p:nvSpPr>
        <p:spPr bwMode="auto">
          <a:xfrm>
            <a:off x="1407672" y="1233086"/>
            <a:ext cx="497121" cy="661275"/>
          </a:xfrm>
          <a:custGeom>
            <a:avLst/>
            <a:gdLst>
              <a:gd name="T0" fmla="*/ 646493 w 1717675"/>
              <a:gd name="T1" fmla="*/ 1877821 h 2282826"/>
              <a:gd name="T2" fmla="*/ 632296 w 1717675"/>
              <a:gd name="T3" fmla="*/ 1902668 h 2282826"/>
              <a:gd name="T4" fmla="*/ 561643 w 1717675"/>
              <a:gd name="T5" fmla="*/ 1890245 h 2282826"/>
              <a:gd name="T6" fmla="*/ 521694 w 1717675"/>
              <a:gd name="T7" fmla="*/ 1869426 h 2282826"/>
              <a:gd name="T8" fmla="*/ 494290 w 1717675"/>
              <a:gd name="T9" fmla="*/ 1846258 h 2282826"/>
              <a:gd name="T10" fmla="*/ 343424 w 1717675"/>
              <a:gd name="T11" fmla="*/ 1841558 h 2282826"/>
              <a:gd name="T12" fmla="*/ 316294 w 1717675"/>
              <a:gd name="T13" fmla="*/ 1870770 h 2282826"/>
              <a:gd name="T14" fmla="*/ 281223 w 1717675"/>
              <a:gd name="T15" fmla="*/ 1887558 h 2282826"/>
              <a:gd name="T16" fmla="*/ 211414 w 1717675"/>
              <a:gd name="T17" fmla="*/ 1903339 h 2282826"/>
              <a:gd name="T18" fmla="*/ 188916 w 1717675"/>
              <a:gd name="T19" fmla="*/ 1880842 h 2282826"/>
              <a:gd name="T20" fmla="*/ 910172 w 1717675"/>
              <a:gd name="T21" fmla="*/ 1591032 h 2282826"/>
              <a:gd name="T22" fmla="*/ 919436 w 1717675"/>
              <a:gd name="T23" fmla="*/ 1837004 h 2282826"/>
              <a:gd name="T24" fmla="*/ 824151 w 1717675"/>
              <a:gd name="T25" fmla="*/ 1660503 h 2282826"/>
              <a:gd name="T26" fmla="*/ 824482 w 1717675"/>
              <a:gd name="T27" fmla="*/ 1624272 h 2282826"/>
              <a:gd name="T28" fmla="*/ 876757 w 1717675"/>
              <a:gd name="T29" fmla="*/ 1594689 h 2282826"/>
              <a:gd name="T30" fmla="*/ 1310359 w 1717675"/>
              <a:gd name="T31" fmla="*/ 1868582 h 2282826"/>
              <a:gd name="T32" fmla="*/ 1270941 w 1717675"/>
              <a:gd name="T33" fmla="*/ 1904007 h 2282826"/>
              <a:gd name="T34" fmla="*/ 1006609 w 1717675"/>
              <a:gd name="T35" fmla="*/ 1889771 h 2282826"/>
              <a:gd name="T36" fmla="*/ 1152025 w 1717675"/>
              <a:gd name="T37" fmla="*/ 931304 h 2282826"/>
              <a:gd name="T38" fmla="*/ 726881 w 1717675"/>
              <a:gd name="T39" fmla="*/ 867716 h 2282826"/>
              <a:gd name="T40" fmla="*/ 541604 w 1717675"/>
              <a:gd name="T41" fmla="*/ 825323 h 2282826"/>
              <a:gd name="T42" fmla="*/ 705045 w 1717675"/>
              <a:gd name="T43" fmla="*/ 716362 h 2282826"/>
              <a:gd name="T44" fmla="*/ 714308 w 1717675"/>
              <a:gd name="T45" fmla="*/ 706427 h 2282826"/>
              <a:gd name="T46" fmla="*/ 682546 w 1717675"/>
              <a:gd name="T47" fmla="*/ 491816 h 2282826"/>
              <a:gd name="T48" fmla="*/ 798014 w 1717675"/>
              <a:gd name="T49" fmla="*/ 552755 h 2282826"/>
              <a:gd name="T50" fmla="*/ 848634 w 1717675"/>
              <a:gd name="T51" fmla="*/ 615349 h 2282826"/>
              <a:gd name="T52" fmla="*/ 843672 w 1717675"/>
              <a:gd name="T53" fmla="*/ 704439 h 2282826"/>
              <a:gd name="T54" fmla="*/ 678577 w 1717675"/>
              <a:gd name="T55" fmla="*/ 998536 h 2282826"/>
              <a:gd name="T56" fmla="*/ 639536 w 1717675"/>
              <a:gd name="T57" fmla="*/ 1263155 h 2282826"/>
              <a:gd name="T58" fmla="*/ 355335 w 1717675"/>
              <a:gd name="T59" fmla="*/ 1810611 h 2282826"/>
              <a:gd name="T60" fmla="*/ 169727 w 1717675"/>
              <a:gd name="T61" fmla="*/ 1155519 h 2282826"/>
              <a:gd name="T62" fmla="*/ 74773 w 1717675"/>
              <a:gd name="T63" fmla="*/ 1019069 h 2282826"/>
              <a:gd name="T64" fmla="*/ 5956 w 1717675"/>
              <a:gd name="T65" fmla="*/ 714707 h 2282826"/>
              <a:gd name="T66" fmla="*/ 3640 w 1717675"/>
              <a:gd name="T67" fmla="*/ 610713 h 2282826"/>
              <a:gd name="T68" fmla="*/ 60546 w 1717675"/>
              <a:gd name="T69" fmla="*/ 545468 h 2282826"/>
              <a:gd name="T70" fmla="*/ 178990 w 1717675"/>
              <a:gd name="T71" fmla="*/ 498771 h 2282826"/>
              <a:gd name="T72" fmla="*/ 406617 w 1717675"/>
              <a:gd name="T73" fmla="*/ 556398 h 2282826"/>
              <a:gd name="T74" fmla="*/ 560793 w 1717675"/>
              <a:gd name="T75" fmla="*/ 477575 h 2282826"/>
              <a:gd name="T76" fmla="*/ 528293 w 1717675"/>
              <a:gd name="T77" fmla="*/ 15908 h 2282826"/>
              <a:gd name="T78" fmla="*/ 610084 w 1717675"/>
              <a:gd name="T79" fmla="*/ 67278 h 2282826"/>
              <a:gd name="T80" fmla="*/ 575977 w 1717675"/>
              <a:gd name="T81" fmla="*/ 113675 h 2282826"/>
              <a:gd name="T82" fmla="*/ 510080 w 1717675"/>
              <a:gd name="T83" fmla="*/ 126932 h 2282826"/>
              <a:gd name="T84" fmla="*/ 527630 w 1717675"/>
              <a:gd name="T85" fmla="*/ 138864 h 2282826"/>
              <a:gd name="T86" fmla="*/ 587235 w 1717675"/>
              <a:gd name="T87" fmla="*/ 146155 h 2282826"/>
              <a:gd name="T88" fmla="*/ 600150 w 1717675"/>
              <a:gd name="T89" fmla="*/ 190233 h 2282826"/>
              <a:gd name="T90" fmla="*/ 616376 w 1717675"/>
              <a:gd name="T91" fmla="*/ 239282 h 2282826"/>
              <a:gd name="T92" fmla="*/ 603130 w 1717675"/>
              <a:gd name="T93" fmla="*/ 312857 h 2282826"/>
              <a:gd name="T94" fmla="*/ 587566 w 1717675"/>
              <a:gd name="T95" fmla="*/ 315177 h 2282826"/>
              <a:gd name="T96" fmla="*/ 545181 w 1717675"/>
              <a:gd name="T97" fmla="*/ 411619 h 2282826"/>
              <a:gd name="T98" fmla="*/ 478953 w 1717675"/>
              <a:gd name="T99" fmla="*/ 468954 h 2282826"/>
              <a:gd name="T100" fmla="*/ 413718 w 1717675"/>
              <a:gd name="T101" fmla="*/ 480223 h 2282826"/>
              <a:gd name="T102" fmla="*/ 348815 w 1717675"/>
              <a:gd name="T103" fmla="*/ 442110 h 2282826"/>
              <a:gd name="T104" fmla="*/ 287554 w 1717675"/>
              <a:gd name="T105" fmla="*/ 364558 h 2282826"/>
              <a:gd name="T106" fmla="*/ 255765 w 1717675"/>
              <a:gd name="T107" fmla="*/ 313852 h 2282826"/>
              <a:gd name="T108" fmla="*/ 239207 w 1717675"/>
              <a:gd name="T109" fmla="*/ 289327 h 2282826"/>
              <a:gd name="T110" fmla="*/ 247486 w 1717675"/>
              <a:gd name="T111" fmla="*/ 195867 h 2282826"/>
              <a:gd name="T112" fmla="*/ 255433 w 1717675"/>
              <a:gd name="T113" fmla="*/ 146817 h 2282826"/>
              <a:gd name="T114" fmla="*/ 272652 w 1717675"/>
              <a:gd name="T115" fmla="*/ 85174 h 2282826"/>
              <a:gd name="T116" fmla="*/ 273977 w 1717675"/>
              <a:gd name="T117" fmla="*/ 57003 h 2282826"/>
              <a:gd name="T118" fmla="*/ 370339 w 1717675"/>
              <a:gd name="T119" fmla="*/ 9942 h 22828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717675" h="2282826">
                <a:moveTo>
                  <a:pt x="592137" y="2193925"/>
                </a:moveTo>
                <a:lnTo>
                  <a:pt x="708970" y="2193925"/>
                </a:lnTo>
                <a:lnTo>
                  <a:pt x="714515" y="2197144"/>
                </a:lnTo>
                <a:lnTo>
                  <a:pt x="727980" y="2206399"/>
                </a:lnTo>
                <a:lnTo>
                  <a:pt x="736693" y="2212836"/>
                </a:lnTo>
                <a:lnTo>
                  <a:pt x="745406" y="2219677"/>
                </a:lnTo>
                <a:lnTo>
                  <a:pt x="754119" y="2226919"/>
                </a:lnTo>
                <a:lnTo>
                  <a:pt x="762436" y="2234966"/>
                </a:lnTo>
                <a:lnTo>
                  <a:pt x="769565" y="2242611"/>
                </a:lnTo>
                <a:lnTo>
                  <a:pt x="773129" y="2246635"/>
                </a:lnTo>
                <a:lnTo>
                  <a:pt x="775505" y="2250256"/>
                </a:lnTo>
                <a:lnTo>
                  <a:pt x="778278" y="2253877"/>
                </a:lnTo>
                <a:lnTo>
                  <a:pt x="779466" y="2257499"/>
                </a:lnTo>
                <a:lnTo>
                  <a:pt x="780654" y="2261120"/>
                </a:lnTo>
                <a:lnTo>
                  <a:pt x="781050" y="2264339"/>
                </a:lnTo>
                <a:lnTo>
                  <a:pt x="780654" y="2267558"/>
                </a:lnTo>
                <a:lnTo>
                  <a:pt x="779070" y="2269972"/>
                </a:lnTo>
                <a:lnTo>
                  <a:pt x="777089" y="2272386"/>
                </a:lnTo>
                <a:lnTo>
                  <a:pt x="773921" y="2275203"/>
                </a:lnTo>
                <a:lnTo>
                  <a:pt x="769565" y="2276812"/>
                </a:lnTo>
                <a:lnTo>
                  <a:pt x="764812" y="2278422"/>
                </a:lnTo>
                <a:lnTo>
                  <a:pt x="758475" y="2280031"/>
                </a:lnTo>
                <a:lnTo>
                  <a:pt x="750951" y="2280836"/>
                </a:lnTo>
                <a:lnTo>
                  <a:pt x="741446" y="2281238"/>
                </a:lnTo>
                <a:lnTo>
                  <a:pt x="732733" y="2281238"/>
                </a:lnTo>
                <a:lnTo>
                  <a:pt x="724020" y="2280434"/>
                </a:lnTo>
                <a:lnTo>
                  <a:pt x="715703" y="2279226"/>
                </a:lnTo>
                <a:lnTo>
                  <a:pt x="707782" y="2278019"/>
                </a:lnTo>
                <a:lnTo>
                  <a:pt x="700653" y="2276008"/>
                </a:lnTo>
                <a:lnTo>
                  <a:pt x="693524" y="2273996"/>
                </a:lnTo>
                <a:lnTo>
                  <a:pt x="686395" y="2271179"/>
                </a:lnTo>
                <a:lnTo>
                  <a:pt x="680059" y="2268363"/>
                </a:lnTo>
                <a:lnTo>
                  <a:pt x="673722" y="2265144"/>
                </a:lnTo>
                <a:lnTo>
                  <a:pt x="667385" y="2261925"/>
                </a:lnTo>
                <a:lnTo>
                  <a:pt x="661445" y="2258303"/>
                </a:lnTo>
                <a:lnTo>
                  <a:pt x="649959" y="2250659"/>
                </a:lnTo>
                <a:lnTo>
                  <a:pt x="638474" y="2242611"/>
                </a:lnTo>
                <a:lnTo>
                  <a:pt x="633722" y="2239392"/>
                </a:lnTo>
                <a:lnTo>
                  <a:pt x="630553" y="2237381"/>
                </a:lnTo>
                <a:lnTo>
                  <a:pt x="629365" y="2237381"/>
                </a:lnTo>
                <a:lnTo>
                  <a:pt x="627781" y="2237381"/>
                </a:lnTo>
                <a:lnTo>
                  <a:pt x="627385" y="2237783"/>
                </a:lnTo>
                <a:lnTo>
                  <a:pt x="626593" y="2238990"/>
                </a:lnTo>
                <a:lnTo>
                  <a:pt x="625801" y="2240197"/>
                </a:lnTo>
                <a:lnTo>
                  <a:pt x="625405" y="2241807"/>
                </a:lnTo>
                <a:lnTo>
                  <a:pt x="624613" y="2243014"/>
                </a:lnTo>
                <a:lnTo>
                  <a:pt x="623820" y="2243416"/>
                </a:lnTo>
                <a:lnTo>
                  <a:pt x="623028" y="2243416"/>
                </a:lnTo>
                <a:lnTo>
                  <a:pt x="609563" y="2243014"/>
                </a:lnTo>
                <a:lnTo>
                  <a:pt x="602434" y="2242209"/>
                </a:lnTo>
                <a:lnTo>
                  <a:pt x="599266" y="2241404"/>
                </a:lnTo>
                <a:lnTo>
                  <a:pt x="597682" y="2240599"/>
                </a:lnTo>
                <a:lnTo>
                  <a:pt x="595305" y="2229333"/>
                </a:lnTo>
                <a:lnTo>
                  <a:pt x="593721" y="2220079"/>
                </a:lnTo>
                <a:lnTo>
                  <a:pt x="592929" y="2212434"/>
                </a:lnTo>
                <a:lnTo>
                  <a:pt x="592929" y="2206801"/>
                </a:lnTo>
                <a:lnTo>
                  <a:pt x="592929" y="2202375"/>
                </a:lnTo>
                <a:lnTo>
                  <a:pt x="593325" y="2199558"/>
                </a:lnTo>
                <a:lnTo>
                  <a:pt x="593721" y="2197144"/>
                </a:lnTo>
                <a:lnTo>
                  <a:pt x="592137" y="2193925"/>
                </a:lnTo>
                <a:close/>
                <a:moveTo>
                  <a:pt x="295275" y="2193925"/>
                </a:moveTo>
                <a:lnTo>
                  <a:pt x="412750" y="2193925"/>
                </a:lnTo>
                <a:lnTo>
                  <a:pt x="411162" y="2197144"/>
                </a:lnTo>
                <a:lnTo>
                  <a:pt x="411559" y="2199558"/>
                </a:lnTo>
                <a:lnTo>
                  <a:pt x="411956" y="2202375"/>
                </a:lnTo>
                <a:lnTo>
                  <a:pt x="411956" y="2206801"/>
                </a:lnTo>
                <a:lnTo>
                  <a:pt x="411956" y="2212434"/>
                </a:lnTo>
                <a:lnTo>
                  <a:pt x="411162" y="2220079"/>
                </a:lnTo>
                <a:lnTo>
                  <a:pt x="409575" y="2229333"/>
                </a:lnTo>
                <a:lnTo>
                  <a:pt x="407194" y="2240599"/>
                </a:lnTo>
                <a:lnTo>
                  <a:pt x="405606" y="2241404"/>
                </a:lnTo>
                <a:lnTo>
                  <a:pt x="402431" y="2242209"/>
                </a:lnTo>
                <a:lnTo>
                  <a:pt x="395287" y="2243014"/>
                </a:lnTo>
                <a:lnTo>
                  <a:pt x="381794" y="2243416"/>
                </a:lnTo>
                <a:lnTo>
                  <a:pt x="381000" y="2243416"/>
                </a:lnTo>
                <a:lnTo>
                  <a:pt x="380603" y="2243014"/>
                </a:lnTo>
                <a:lnTo>
                  <a:pt x="379412" y="2241807"/>
                </a:lnTo>
                <a:lnTo>
                  <a:pt x="379015" y="2240197"/>
                </a:lnTo>
                <a:lnTo>
                  <a:pt x="378222" y="2238990"/>
                </a:lnTo>
                <a:lnTo>
                  <a:pt x="377825" y="2237783"/>
                </a:lnTo>
                <a:lnTo>
                  <a:pt x="377031" y="2237381"/>
                </a:lnTo>
                <a:lnTo>
                  <a:pt x="375840" y="2237381"/>
                </a:lnTo>
                <a:lnTo>
                  <a:pt x="374650" y="2237381"/>
                </a:lnTo>
                <a:lnTo>
                  <a:pt x="371475" y="2239392"/>
                </a:lnTo>
                <a:lnTo>
                  <a:pt x="366315" y="2242611"/>
                </a:lnTo>
                <a:lnTo>
                  <a:pt x="354806" y="2250659"/>
                </a:lnTo>
                <a:lnTo>
                  <a:pt x="343694" y="2258303"/>
                </a:lnTo>
                <a:lnTo>
                  <a:pt x="337343" y="2261925"/>
                </a:lnTo>
                <a:lnTo>
                  <a:pt x="331390" y="2265144"/>
                </a:lnTo>
                <a:lnTo>
                  <a:pt x="324643" y="2268363"/>
                </a:lnTo>
                <a:lnTo>
                  <a:pt x="318293" y="2271179"/>
                </a:lnTo>
                <a:lnTo>
                  <a:pt x="311150" y="2273996"/>
                </a:lnTo>
                <a:lnTo>
                  <a:pt x="304006" y="2276008"/>
                </a:lnTo>
                <a:lnTo>
                  <a:pt x="296862" y="2278019"/>
                </a:lnTo>
                <a:lnTo>
                  <a:pt x="288528" y="2279226"/>
                </a:lnTo>
                <a:lnTo>
                  <a:pt x="280590" y="2280434"/>
                </a:lnTo>
                <a:lnTo>
                  <a:pt x="272256" y="2281238"/>
                </a:lnTo>
                <a:lnTo>
                  <a:pt x="263128" y="2281238"/>
                </a:lnTo>
                <a:lnTo>
                  <a:pt x="253603" y="2280836"/>
                </a:lnTo>
                <a:lnTo>
                  <a:pt x="246062" y="2280031"/>
                </a:lnTo>
                <a:lnTo>
                  <a:pt x="239712" y="2278422"/>
                </a:lnTo>
                <a:lnTo>
                  <a:pt x="234949" y="2276812"/>
                </a:lnTo>
                <a:lnTo>
                  <a:pt x="230584" y="2275203"/>
                </a:lnTo>
                <a:lnTo>
                  <a:pt x="227409" y="2272386"/>
                </a:lnTo>
                <a:lnTo>
                  <a:pt x="225424" y="2269972"/>
                </a:lnTo>
                <a:lnTo>
                  <a:pt x="224234" y="2267558"/>
                </a:lnTo>
                <a:lnTo>
                  <a:pt x="223837" y="2264339"/>
                </a:lnTo>
                <a:lnTo>
                  <a:pt x="223837" y="2261120"/>
                </a:lnTo>
                <a:lnTo>
                  <a:pt x="225028" y="2257499"/>
                </a:lnTo>
                <a:lnTo>
                  <a:pt x="226615" y="2253877"/>
                </a:lnTo>
                <a:lnTo>
                  <a:pt x="228996" y="2250256"/>
                </a:lnTo>
                <a:lnTo>
                  <a:pt x="231378" y="2246635"/>
                </a:lnTo>
                <a:lnTo>
                  <a:pt x="234949" y="2242611"/>
                </a:lnTo>
                <a:lnTo>
                  <a:pt x="242093" y="2234966"/>
                </a:lnTo>
                <a:lnTo>
                  <a:pt x="250428" y="2226919"/>
                </a:lnTo>
                <a:lnTo>
                  <a:pt x="259159" y="2219677"/>
                </a:lnTo>
                <a:lnTo>
                  <a:pt x="268684" y="2212836"/>
                </a:lnTo>
                <a:lnTo>
                  <a:pt x="277018" y="2206399"/>
                </a:lnTo>
                <a:lnTo>
                  <a:pt x="290115" y="2197144"/>
                </a:lnTo>
                <a:lnTo>
                  <a:pt x="295275" y="2193925"/>
                </a:lnTo>
                <a:close/>
                <a:moveTo>
                  <a:pt x="1091803" y="1906588"/>
                </a:moveTo>
                <a:lnTo>
                  <a:pt x="1106091" y="1906588"/>
                </a:lnTo>
                <a:lnTo>
                  <a:pt x="1118394" y="1906588"/>
                </a:lnTo>
                <a:lnTo>
                  <a:pt x="1127919" y="1906987"/>
                </a:lnTo>
                <a:lnTo>
                  <a:pt x="1136650" y="1907385"/>
                </a:lnTo>
                <a:lnTo>
                  <a:pt x="1129506" y="2235201"/>
                </a:lnTo>
                <a:lnTo>
                  <a:pt x="1127919" y="2234006"/>
                </a:lnTo>
                <a:lnTo>
                  <a:pt x="1123950" y="2229625"/>
                </a:lnTo>
                <a:lnTo>
                  <a:pt x="1119981" y="2225243"/>
                </a:lnTo>
                <a:lnTo>
                  <a:pt x="1115219" y="2219667"/>
                </a:lnTo>
                <a:lnTo>
                  <a:pt x="1109663" y="2211302"/>
                </a:lnTo>
                <a:lnTo>
                  <a:pt x="1102916" y="2201344"/>
                </a:lnTo>
                <a:lnTo>
                  <a:pt x="1094185" y="2188598"/>
                </a:lnTo>
                <a:lnTo>
                  <a:pt x="1085056" y="2173064"/>
                </a:lnTo>
                <a:lnTo>
                  <a:pt x="1073547" y="2154343"/>
                </a:lnTo>
                <a:lnTo>
                  <a:pt x="1061641" y="2132435"/>
                </a:lnTo>
                <a:lnTo>
                  <a:pt x="1047353" y="2106943"/>
                </a:lnTo>
                <a:lnTo>
                  <a:pt x="1031478" y="2077467"/>
                </a:lnTo>
                <a:lnTo>
                  <a:pt x="1014413" y="2043610"/>
                </a:lnTo>
                <a:lnTo>
                  <a:pt x="994966" y="2005371"/>
                </a:lnTo>
                <a:lnTo>
                  <a:pt x="992188" y="1999795"/>
                </a:lnTo>
                <a:lnTo>
                  <a:pt x="990203" y="1995015"/>
                </a:lnTo>
                <a:lnTo>
                  <a:pt x="988616" y="1989837"/>
                </a:lnTo>
                <a:lnTo>
                  <a:pt x="987028" y="1985057"/>
                </a:lnTo>
                <a:lnTo>
                  <a:pt x="985838" y="1980277"/>
                </a:lnTo>
                <a:lnTo>
                  <a:pt x="985044" y="1976294"/>
                </a:lnTo>
                <a:lnTo>
                  <a:pt x="984647" y="1971514"/>
                </a:lnTo>
                <a:lnTo>
                  <a:pt x="984250" y="1967929"/>
                </a:lnTo>
                <a:lnTo>
                  <a:pt x="984250" y="1963946"/>
                </a:lnTo>
                <a:lnTo>
                  <a:pt x="984647" y="1959963"/>
                </a:lnTo>
                <a:lnTo>
                  <a:pt x="985441" y="1956378"/>
                </a:lnTo>
                <a:lnTo>
                  <a:pt x="986235" y="1952793"/>
                </a:lnTo>
                <a:lnTo>
                  <a:pt x="987822" y="1950005"/>
                </a:lnTo>
                <a:lnTo>
                  <a:pt x="989013" y="1946420"/>
                </a:lnTo>
                <a:lnTo>
                  <a:pt x="990600" y="1943632"/>
                </a:lnTo>
                <a:lnTo>
                  <a:pt x="992585" y="1941242"/>
                </a:lnTo>
                <a:lnTo>
                  <a:pt x="996950" y="1935666"/>
                </a:lnTo>
                <a:lnTo>
                  <a:pt x="1002110" y="1930886"/>
                </a:lnTo>
                <a:lnTo>
                  <a:pt x="1008063" y="1926903"/>
                </a:lnTo>
                <a:lnTo>
                  <a:pt x="1014413" y="1923318"/>
                </a:lnTo>
                <a:lnTo>
                  <a:pt x="1021160" y="1920131"/>
                </a:lnTo>
                <a:lnTo>
                  <a:pt x="1028700" y="1916945"/>
                </a:lnTo>
                <a:lnTo>
                  <a:pt x="1036241" y="1914953"/>
                </a:lnTo>
                <a:lnTo>
                  <a:pt x="1043781" y="1912563"/>
                </a:lnTo>
                <a:lnTo>
                  <a:pt x="1051719" y="1910970"/>
                </a:lnTo>
                <a:lnTo>
                  <a:pt x="1060053" y="1909376"/>
                </a:lnTo>
                <a:lnTo>
                  <a:pt x="1068388" y="1908580"/>
                </a:lnTo>
                <a:lnTo>
                  <a:pt x="1076325" y="1907783"/>
                </a:lnTo>
                <a:lnTo>
                  <a:pt x="1091803" y="1906588"/>
                </a:lnTo>
                <a:close/>
                <a:moveTo>
                  <a:pt x="1381919" y="1116013"/>
                </a:moveTo>
                <a:lnTo>
                  <a:pt x="1717675" y="1488552"/>
                </a:lnTo>
                <a:lnTo>
                  <a:pt x="1574631" y="1488552"/>
                </a:lnTo>
                <a:lnTo>
                  <a:pt x="1574631" y="2220141"/>
                </a:lnTo>
                <a:lnTo>
                  <a:pt x="1574234" y="2226886"/>
                </a:lnTo>
                <a:lnTo>
                  <a:pt x="1573439" y="2232837"/>
                </a:lnTo>
                <a:lnTo>
                  <a:pt x="1571850" y="2239185"/>
                </a:lnTo>
                <a:lnTo>
                  <a:pt x="1569863" y="2244342"/>
                </a:lnTo>
                <a:lnTo>
                  <a:pt x="1567081" y="2249897"/>
                </a:lnTo>
                <a:lnTo>
                  <a:pt x="1563903" y="2255451"/>
                </a:lnTo>
                <a:lnTo>
                  <a:pt x="1560327" y="2260212"/>
                </a:lnTo>
                <a:lnTo>
                  <a:pt x="1556353" y="2264576"/>
                </a:lnTo>
                <a:lnTo>
                  <a:pt x="1551982" y="2268544"/>
                </a:lnTo>
                <a:lnTo>
                  <a:pt x="1546817" y="2272114"/>
                </a:lnTo>
                <a:lnTo>
                  <a:pt x="1541651" y="2275288"/>
                </a:lnTo>
                <a:lnTo>
                  <a:pt x="1536486" y="2278065"/>
                </a:lnTo>
                <a:lnTo>
                  <a:pt x="1530526" y="2280446"/>
                </a:lnTo>
                <a:lnTo>
                  <a:pt x="1524565" y="2281636"/>
                </a:lnTo>
                <a:lnTo>
                  <a:pt x="1518208" y="2282826"/>
                </a:lnTo>
                <a:lnTo>
                  <a:pt x="1511850" y="2282826"/>
                </a:lnTo>
                <a:lnTo>
                  <a:pt x="1252384" y="2282826"/>
                </a:lnTo>
                <a:lnTo>
                  <a:pt x="1245629" y="2282826"/>
                </a:lnTo>
                <a:lnTo>
                  <a:pt x="1239669" y="2281636"/>
                </a:lnTo>
                <a:lnTo>
                  <a:pt x="1233312" y="2280446"/>
                </a:lnTo>
                <a:lnTo>
                  <a:pt x="1227749" y="2278065"/>
                </a:lnTo>
                <a:lnTo>
                  <a:pt x="1222186" y="2275288"/>
                </a:lnTo>
                <a:lnTo>
                  <a:pt x="1217020" y="2272114"/>
                </a:lnTo>
                <a:lnTo>
                  <a:pt x="1212252" y="2268544"/>
                </a:lnTo>
                <a:lnTo>
                  <a:pt x="1207484" y="2264576"/>
                </a:lnTo>
                <a:lnTo>
                  <a:pt x="1203908" y="2260212"/>
                </a:lnTo>
                <a:lnTo>
                  <a:pt x="1199935" y="2255451"/>
                </a:lnTo>
                <a:lnTo>
                  <a:pt x="1197153" y="2249897"/>
                </a:lnTo>
                <a:lnTo>
                  <a:pt x="1193974" y="2244342"/>
                </a:lnTo>
                <a:lnTo>
                  <a:pt x="1191988" y="2239185"/>
                </a:lnTo>
                <a:lnTo>
                  <a:pt x="1190796" y="2232837"/>
                </a:lnTo>
                <a:lnTo>
                  <a:pt x="1189604" y="2226886"/>
                </a:lnTo>
                <a:lnTo>
                  <a:pt x="1189604" y="2220141"/>
                </a:lnTo>
                <a:lnTo>
                  <a:pt x="1189604" y="1488552"/>
                </a:lnTo>
                <a:lnTo>
                  <a:pt x="1046162" y="1488552"/>
                </a:lnTo>
                <a:lnTo>
                  <a:pt x="1381919" y="1116013"/>
                </a:lnTo>
                <a:close/>
                <a:moveTo>
                  <a:pt x="871935" y="1039813"/>
                </a:moveTo>
                <a:lnTo>
                  <a:pt x="819150" y="1046560"/>
                </a:lnTo>
                <a:lnTo>
                  <a:pt x="529431" y="1083469"/>
                </a:lnTo>
                <a:lnTo>
                  <a:pt x="515144" y="1089422"/>
                </a:lnTo>
                <a:lnTo>
                  <a:pt x="486569" y="1100535"/>
                </a:lnTo>
                <a:lnTo>
                  <a:pt x="434975" y="1121966"/>
                </a:lnTo>
                <a:lnTo>
                  <a:pt x="483394" y="1115616"/>
                </a:lnTo>
                <a:lnTo>
                  <a:pt x="504825" y="1112441"/>
                </a:lnTo>
                <a:lnTo>
                  <a:pt x="892572" y="1062832"/>
                </a:lnTo>
                <a:lnTo>
                  <a:pt x="888207" y="1058466"/>
                </a:lnTo>
                <a:lnTo>
                  <a:pt x="871935" y="1039813"/>
                </a:lnTo>
                <a:close/>
                <a:moveTo>
                  <a:pt x="649685" y="989013"/>
                </a:moveTo>
                <a:lnTo>
                  <a:pt x="509588" y="995760"/>
                </a:lnTo>
                <a:lnTo>
                  <a:pt x="469900" y="997744"/>
                </a:lnTo>
                <a:lnTo>
                  <a:pt x="447675" y="998935"/>
                </a:lnTo>
                <a:lnTo>
                  <a:pt x="200025" y="1021954"/>
                </a:lnTo>
                <a:lnTo>
                  <a:pt x="187325" y="1029891"/>
                </a:lnTo>
                <a:lnTo>
                  <a:pt x="112712" y="1074341"/>
                </a:lnTo>
                <a:lnTo>
                  <a:pt x="506413" y="1011635"/>
                </a:lnTo>
                <a:lnTo>
                  <a:pt x="551260" y="1004491"/>
                </a:lnTo>
                <a:lnTo>
                  <a:pt x="560785" y="1002904"/>
                </a:lnTo>
                <a:lnTo>
                  <a:pt x="649685" y="989013"/>
                </a:lnTo>
                <a:close/>
                <a:moveTo>
                  <a:pt x="150813" y="851694"/>
                </a:moveTo>
                <a:lnTo>
                  <a:pt x="153988" y="857647"/>
                </a:lnTo>
                <a:lnTo>
                  <a:pt x="157163" y="865585"/>
                </a:lnTo>
                <a:lnTo>
                  <a:pt x="165497" y="887810"/>
                </a:lnTo>
                <a:lnTo>
                  <a:pt x="163909" y="862410"/>
                </a:lnTo>
                <a:lnTo>
                  <a:pt x="157956" y="858044"/>
                </a:lnTo>
                <a:lnTo>
                  <a:pt x="150813" y="851694"/>
                </a:lnTo>
                <a:close/>
                <a:moveTo>
                  <a:pt x="855663" y="846138"/>
                </a:moveTo>
                <a:lnTo>
                  <a:pt x="854869" y="846535"/>
                </a:lnTo>
                <a:lnTo>
                  <a:pt x="854075" y="847328"/>
                </a:lnTo>
                <a:lnTo>
                  <a:pt x="845741" y="858441"/>
                </a:lnTo>
                <a:lnTo>
                  <a:pt x="837803" y="869553"/>
                </a:lnTo>
                <a:lnTo>
                  <a:pt x="835819" y="872728"/>
                </a:lnTo>
                <a:lnTo>
                  <a:pt x="827881" y="991394"/>
                </a:lnTo>
                <a:lnTo>
                  <a:pt x="833835" y="962422"/>
                </a:lnTo>
                <a:lnTo>
                  <a:pt x="840185" y="934641"/>
                </a:lnTo>
                <a:lnTo>
                  <a:pt x="851297" y="885428"/>
                </a:lnTo>
                <a:lnTo>
                  <a:pt x="854869" y="866775"/>
                </a:lnTo>
                <a:lnTo>
                  <a:pt x="856060" y="859235"/>
                </a:lnTo>
                <a:lnTo>
                  <a:pt x="856853" y="853282"/>
                </a:lnTo>
                <a:lnTo>
                  <a:pt x="857647" y="848916"/>
                </a:lnTo>
                <a:lnTo>
                  <a:pt x="856853" y="846535"/>
                </a:lnTo>
                <a:lnTo>
                  <a:pt x="856457" y="846138"/>
                </a:lnTo>
                <a:lnTo>
                  <a:pt x="855663" y="846138"/>
                </a:lnTo>
                <a:close/>
                <a:moveTo>
                  <a:pt x="701278" y="569913"/>
                </a:moveTo>
                <a:lnTo>
                  <a:pt x="716360" y="569913"/>
                </a:lnTo>
                <a:lnTo>
                  <a:pt x="730647" y="570707"/>
                </a:lnTo>
                <a:lnTo>
                  <a:pt x="745331" y="572294"/>
                </a:lnTo>
                <a:lnTo>
                  <a:pt x="760016" y="574675"/>
                </a:lnTo>
                <a:lnTo>
                  <a:pt x="774700" y="577453"/>
                </a:lnTo>
                <a:lnTo>
                  <a:pt x="789781" y="581025"/>
                </a:lnTo>
                <a:lnTo>
                  <a:pt x="804466" y="584994"/>
                </a:lnTo>
                <a:lnTo>
                  <a:pt x="818753" y="589360"/>
                </a:lnTo>
                <a:lnTo>
                  <a:pt x="833041" y="594519"/>
                </a:lnTo>
                <a:lnTo>
                  <a:pt x="846932" y="599678"/>
                </a:lnTo>
                <a:lnTo>
                  <a:pt x="860822" y="605632"/>
                </a:lnTo>
                <a:lnTo>
                  <a:pt x="874316" y="611982"/>
                </a:lnTo>
                <a:lnTo>
                  <a:pt x="887810" y="618332"/>
                </a:lnTo>
                <a:lnTo>
                  <a:pt x="900510" y="625078"/>
                </a:lnTo>
                <a:lnTo>
                  <a:pt x="912813" y="632222"/>
                </a:lnTo>
                <a:lnTo>
                  <a:pt x="924719" y="639366"/>
                </a:lnTo>
                <a:lnTo>
                  <a:pt x="936228" y="646907"/>
                </a:lnTo>
                <a:lnTo>
                  <a:pt x="946944" y="654844"/>
                </a:lnTo>
                <a:lnTo>
                  <a:pt x="957263" y="662385"/>
                </a:lnTo>
                <a:lnTo>
                  <a:pt x="967185" y="669925"/>
                </a:lnTo>
                <a:lnTo>
                  <a:pt x="975916" y="677466"/>
                </a:lnTo>
                <a:lnTo>
                  <a:pt x="983853" y="685007"/>
                </a:lnTo>
                <a:lnTo>
                  <a:pt x="991394" y="692547"/>
                </a:lnTo>
                <a:lnTo>
                  <a:pt x="998141" y="700088"/>
                </a:lnTo>
                <a:lnTo>
                  <a:pt x="1003698" y="707232"/>
                </a:lnTo>
                <a:lnTo>
                  <a:pt x="1008857" y="714375"/>
                </a:lnTo>
                <a:lnTo>
                  <a:pt x="1012429" y="721122"/>
                </a:lnTo>
                <a:lnTo>
                  <a:pt x="1015604" y="727869"/>
                </a:lnTo>
                <a:lnTo>
                  <a:pt x="1017588" y="734219"/>
                </a:lnTo>
                <a:lnTo>
                  <a:pt x="1017985" y="737394"/>
                </a:lnTo>
                <a:lnTo>
                  <a:pt x="1018382" y="740172"/>
                </a:lnTo>
                <a:lnTo>
                  <a:pt x="1019176" y="749300"/>
                </a:lnTo>
                <a:lnTo>
                  <a:pt x="1020366" y="758032"/>
                </a:lnTo>
                <a:lnTo>
                  <a:pt x="1020763" y="767557"/>
                </a:lnTo>
                <a:lnTo>
                  <a:pt x="1020763" y="777478"/>
                </a:lnTo>
                <a:lnTo>
                  <a:pt x="1020366" y="787797"/>
                </a:lnTo>
                <a:lnTo>
                  <a:pt x="1019176" y="798513"/>
                </a:lnTo>
                <a:lnTo>
                  <a:pt x="1017985" y="809228"/>
                </a:lnTo>
                <a:lnTo>
                  <a:pt x="1016398" y="820341"/>
                </a:lnTo>
                <a:lnTo>
                  <a:pt x="1014810" y="832247"/>
                </a:lnTo>
                <a:lnTo>
                  <a:pt x="1012032" y="844153"/>
                </a:lnTo>
                <a:lnTo>
                  <a:pt x="1007269" y="867966"/>
                </a:lnTo>
                <a:lnTo>
                  <a:pt x="1000919" y="893366"/>
                </a:lnTo>
                <a:lnTo>
                  <a:pt x="993776" y="919163"/>
                </a:lnTo>
                <a:lnTo>
                  <a:pt x="985441" y="945754"/>
                </a:lnTo>
                <a:lnTo>
                  <a:pt x="977107" y="972741"/>
                </a:lnTo>
                <a:lnTo>
                  <a:pt x="967978" y="1000125"/>
                </a:lnTo>
                <a:lnTo>
                  <a:pt x="958057" y="1027510"/>
                </a:lnTo>
                <a:lnTo>
                  <a:pt x="937419" y="1083072"/>
                </a:lnTo>
                <a:lnTo>
                  <a:pt x="917178" y="1137444"/>
                </a:lnTo>
                <a:lnTo>
                  <a:pt x="892572" y="1213644"/>
                </a:lnTo>
                <a:lnTo>
                  <a:pt x="813991" y="1196579"/>
                </a:lnTo>
                <a:lnTo>
                  <a:pt x="809625" y="1257697"/>
                </a:lnTo>
                <a:lnTo>
                  <a:pt x="802481" y="1338263"/>
                </a:lnTo>
                <a:lnTo>
                  <a:pt x="796925" y="1400572"/>
                </a:lnTo>
                <a:lnTo>
                  <a:pt x="791369" y="1456929"/>
                </a:lnTo>
                <a:lnTo>
                  <a:pt x="790972" y="1462088"/>
                </a:lnTo>
                <a:lnTo>
                  <a:pt x="787797" y="1470819"/>
                </a:lnTo>
                <a:lnTo>
                  <a:pt x="784622" y="1479551"/>
                </a:lnTo>
                <a:lnTo>
                  <a:pt x="781050" y="1488282"/>
                </a:lnTo>
                <a:lnTo>
                  <a:pt x="777081" y="1497013"/>
                </a:lnTo>
                <a:lnTo>
                  <a:pt x="772319" y="1505347"/>
                </a:lnTo>
                <a:lnTo>
                  <a:pt x="767160" y="1513682"/>
                </a:lnTo>
                <a:lnTo>
                  <a:pt x="762000" y="1522413"/>
                </a:lnTo>
                <a:lnTo>
                  <a:pt x="756841" y="1530351"/>
                </a:lnTo>
                <a:lnTo>
                  <a:pt x="708819" y="2171701"/>
                </a:lnTo>
                <a:lnTo>
                  <a:pt x="579041" y="2171701"/>
                </a:lnTo>
                <a:lnTo>
                  <a:pt x="514350" y="1661716"/>
                </a:lnTo>
                <a:lnTo>
                  <a:pt x="506413" y="1662510"/>
                </a:lnTo>
                <a:lnTo>
                  <a:pt x="502047" y="1663304"/>
                </a:lnTo>
                <a:lnTo>
                  <a:pt x="497681" y="1663304"/>
                </a:lnTo>
                <a:lnTo>
                  <a:pt x="492522" y="1662510"/>
                </a:lnTo>
                <a:lnTo>
                  <a:pt x="486966" y="1662113"/>
                </a:lnTo>
                <a:lnTo>
                  <a:pt x="426244" y="2169717"/>
                </a:lnTo>
                <a:lnTo>
                  <a:pt x="291703" y="2171701"/>
                </a:lnTo>
                <a:lnTo>
                  <a:pt x="242888" y="1522016"/>
                </a:lnTo>
                <a:lnTo>
                  <a:pt x="232966" y="1507729"/>
                </a:lnTo>
                <a:lnTo>
                  <a:pt x="228997" y="1500188"/>
                </a:lnTo>
                <a:lnTo>
                  <a:pt x="224631" y="1492647"/>
                </a:lnTo>
                <a:lnTo>
                  <a:pt x="221059" y="1485504"/>
                </a:lnTo>
                <a:lnTo>
                  <a:pt x="217488" y="1477963"/>
                </a:lnTo>
                <a:lnTo>
                  <a:pt x="214313" y="1470422"/>
                </a:lnTo>
                <a:lnTo>
                  <a:pt x="211138" y="1462882"/>
                </a:lnTo>
                <a:lnTo>
                  <a:pt x="210741" y="1456929"/>
                </a:lnTo>
                <a:lnTo>
                  <a:pt x="203597" y="1384697"/>
                </a:lnTo>
                <a:lnTo>
                  <a:pt x="196453" y="1305719"/>
                </a:lnTo>
                <a:lnTo>
                  <a:pt x="188119" y="1205310"/>
                </a:lnTo>
                <a:lnTo>
                  <a:pt x="171450" y="1210072"/>
                </a:lnTo>
                <a:lnTo>
                  <a:pt x="154781" y="1214438"/>
                </a:lnTo>
                <a:lnTo>
                  <a:pt x="137319" y="1218010"/>
                </a:lnTo>
                <a:lnTo>
                  <a:pt x="128984" y="1219597"/>
                </a:lnTo>
                <a:lnTo>
                  <a:pt x="120650" y="1220391"/>
                </a:lnTo>
                <a:lnTo>
                  <a:pt x="112712" y="1221185"/>
                </a:lnTo>
                <a:lnTo>
                  <a:pt x="104378" y="1221582"/>
                </a:lnTo>
                <a:lnTo>
                  <a:pt x="96837" y="1221582"/>
                </a:lnTo>
                <a:lnTo>
                  <a:pt x="89694" y="1221185"/>
                </a:lnTo>
                <a:lnTo>
                  <a:pt x="82550" y="1220391"/>
                </a:lnTo>
                <a:lnTo>
                  <a:pt x="76200" y="1218804"/>
                </a:lnTo>
                <a:lnTo>
                  <a:pt x="69850" y="1216819"/>
                </a:lnTo>
                <a:lnTo>
                  <a:pt x="65087" y="1213644"/>
                </a:lnTo>
                <a:lnTo>
                  <a:pt x="55166" y="1162844"/>
                </a:lnTo>
                <a:lnTo>
                  <a:pt x="43656" y="1099741"/>
                </a:lnTo>
                <a:lnTo>
                  <a:pt x="32147" y="1029494"/>
                </a:lnTo>
                <a:lnTo>
                  <a:pt x="21034" y="957263"/>
                </a:lnTo>
                <a:lnTo>
                  <a:pt x="15875" y="922338"/>
                </a:lnTo>
                <a:lnTo>
                  <a:pt x="11509" y="888207"/>
                </a:lnTo>
                <a:lnTo>
                  <a:pt x="7144" y="856457"/>
                </a:lnTo>
                <a:lnTo>
                  <a:pt x="4366" y="827485"/>
                </a:lnTo>
                <a:lnTo>
                  <a:pt x="1587" y="801688"/>
                </a:lnTo>
                <a:lnTo>
                  <a:pt x="397" y="779860"/>
                </a:lnTo>
                <a:lnTo>
                  <a:pt x="0" y="770732"/>
                </a:lnTo>
                <a:lnTo>
                  <a:pt x="0" y="762794"/>
                </a:lnTo>
                <a:lnTo>
                  <a:pt x="397" y="756047"/>
                </a:lnTo>
                <a:lnTo>
                  <a:pt x="1191" y="750888"/>
                </a:lnTo>
                <a:lnTo>
                  <a:pt x="1587" y="745728"/>
                </a:lnTo>
                <a:lnTo>
                  <a:pt x="1984" y="740966"/>
                </a:lnTo>
                <a:lnTo>
                  <a:pt x="2778" y="736600"/>
                </a:lnTo>
                <a:lnTo>
                  <a:pt x="4366" y="731838"/>
                </a:lnTo>
                <a:lnTo>
                  <a:pt x="5556" y="727075"/>
                </a:lnTo>
                <a:lnTo>
                  <a:pt x="7144" y="722710"/>
                </a:lnTo>
                <a:lnTo>
                  <a:pt x="11509" y="713582"/>
                </a:lnTo>
                <a:lnTo>
                  <a:pt x="15875" y="705247"/>
                </a:lnTo>
                <a:lnTo>
                  <a:pt x="21828" y="697310"/>
                </a:lnTo>
                <a:lnTo>
                  <a:pt x="28575" y="689372"/>
                </a:lnTo>
                <a:lnTo>
                  <a:pt x="35719" y="681832"/>
                </a:lnTo>
                <a:lnTo>
                  <a:pt x="44053" y="673894"/>
                </a:lnTo>
                <a:lnTo>
                  <a:pt x="53181" y="666750"/>
                </a:lnTo>
                <a:lnTo>
                  <a:pt x="62309" y="660003"/>
                </a:lnTo>
                <a:lnTo>
                  <a:pt x="72628" y="653653"/>
                </a:lnTo>
                <a:lnTo>
                  <a:pt x="83344" y="647700"/>
                </a:lnTo>
                <a:lnTo>
                  <a:pt x="94853" y="641350"/>
                </a:lnTo>
                <a:lnTo>
                  <a:pt x="106759" y="635397"/>
                </a:lnTo>
                <a:lnTo>
                  <a:pt x="118666" y="629841"/>
                </a:lnTo>
                <a:lnTo>
                  <a:pt x="131366" y="624682"/>
                </a:lnTo>
                <a:lnTo>
                  <a:pt x="144463" y="619522"/>
                </a:lnTo>
                <a:lnTo>
                  <a:pt x="157956" y="614760"/>
                </a:lnTo>
                <a:lnTo>
                  <a:pt x="171847" y="609997"/>
                </a:lnTo>
                <a:lnTo>
                  <a:pt x="185738" y="605632"/>
                </a:lnTo>
                <a:lnTo>
                  <a:pt x="200025" y="601663"/>
                </a:lnTo>
                <a:lnTo>
                  <a:pt x="214709" y="597694"/>
                </a:lnTo>
                <a:lnTo>
                  <a:pt x="228997" y="594122"/>
                </a:lnTo>
                <a:lnTo>
                  <a:pt x="258366" y="587375"/>
                </a:lnTo>
                <a:lnTo>
                  <a:pt x="287734" y="581422"/>
                </a:lnTo>
                <a:lnTo>
                  <a:pt x="317500" y="576263"/>
                </a:lnTo>
                <a:lnTo>
                  <a:pt x="346075" y="571897"/>
                </a:lnTo>
                <a:lnTo>
                  <a:pt x="349647" y="571500"/>
                </a:lnTo>
                <a:lnTo>
                  <a:pt x="352822" y="571103"/>
                </a:lnTo>
                <a:lnTo>
                  <a:pt x="359569" y="571500"/>
                </a:lnTo>
                <a:lnTo>
                  <a:pt x="453628" y="918766"/>
                </a:lnTo>
                <a:lnTo>
                  <a:pt x="455216" y="904478"/>
                </a:lnTo>
                <a:lnTo>
                  <a:pt x="487760" y="666750"/>
                </a:lnTo>
                <a:lnTo>
                  <a:pt x="478631" y="643335"/>
                </a:lnTo>
                <a:lnTo>
                  <a:pt x="496491" y="612378"/>
                </a:lnTo>
                <a:lnTo>
                  <a:pt x="537766" y="611982"/>
                </a:lnTo>
                <a:lnTo>
                  <a:pt x="554831" y="643335"/>
                </a:lnTo>
                <a:lnTo>
                  <a:pt x="546894" y="671116"/>
                </a:lnTo>
                <a:lnTo>
                  <a:pt x="575866" y="922338"/>
                </a:lnTo>
                <a:lnTo>
                  <a:pt x="652463" y="582613"/>
                </a:lnTo>
                <a:lnTo>
                  <a:pt x="661591" y="578644"/>
                </a:lnTo>
                <a:lnTo>
                  <a:pt x="668338" y="575469"/>
                </a:lnTo>
                <a:lnTo>
                  <a:pt x="671910" y="572691"/>
                </a:lnTo>
                <a:lnTo>
                  <a:pt x="672703" y="572294"/>
                </a:lnTo>
                <a:lnTo>
                  <a:pt x="673100" y="571897"/>
                </a:lnTo>
                <a:lnTo>
                  <a:pt x="686991" y="570310"/>
                </a:lnTo>
                <a:lnTo>
                  <a:pt x="701278" y="569913"/>
                </a:lnTo>
                <a:close/>
                <a:moveTo>
                  <a:pt x="534014" y="0"/>
                </a:moveTo>
                <a:lnTo>
                  <a:pt x="549903" y="794"/>
                </a:lnTo>
                <a:lnTo>
                  <a:pt x="565395" y="1985"/>
                </a:lnTo>
                <a:lnTo>
                  <a:pt x="580886" y="3971"/>
                </a:lnTo>
                <a:lnTo>
                  <a:pt x="594789" y="7148"/>
                </a:lnTo>
                <a:lnTo>
                  <a:pt x="608692" y="10326"/>
                </a:lnTo>
                <a:lnTo>
                  <a:pt x="621800" y="14297"/>
                </a:lnTo>
                <a:lnTo>
                  <a:pt x="633717" y="19063"/>
                </a:lnTo>
                <a:lnTo>
                  <a:pt x="645236" y="23431"/>
                </a:lnTo>
                <a:lnTo>
                  <a:pt x="656756" y="28594"/>
                </a:lnTo>
                <a:lnTo>
                  <a:pt x="666686" y="33757"/>
                </a:lnTo>
                <a:lnTo>
                  <a:pt x="676617" y="38920"/>
                </a:lnTo>
                <a:lnTo>
                  <a:pt x="685356" y="44083"/>
                </a:lnTo>
                <a:lnTo>
                  <a:pt x="693300" y="49246"/>
                </a:lnTo>
                <a:lnTo>
                  <a:pt x="700847" y="54806"/>
                </a:lnTo>
                <a:lnTo>
                  <a:pt x="707600" y="59572"/>
                </a:lnTo>
                <a:lnTo>
                  <a:pt x="718722" y="68309"/>
                </a:lnTo>
                <a:lnTo>
                  <a:pt x="726667" y="75458"/>
                </a:lnTo>
                <a:lnTo>
                  <a:pt x="731830" y="80621"/>
                </a:lnTo>
                <a:lnTo>
                  <a:pt x="733419" y="82209"/>
                </a:lnTo>
                <a:lnTo>
                  <a:pt x="731433" y="86975"/>
                </a:lnTo>
                <a:lnTo>
                  <a:pt x="728255" y="92138"/>
                </a:lnTo>
                <a:lnTo>
                  <a:pt x="724681" y="98890"/>
                </a:lnTo>
                <a:lnTo>
                  <a:pt x="719119" y="107230"/>
                </a:lnTo>
                <a:lnTo>
                  <a:pt x="712764" y="115173"/>
                </a:lnTo>
                <a:lnTo>
                  <a:pt x="708792" y="119541"/>
                </a:lnTo>
                <a:lnTo>
                  <a:pt x="705217" y="123910"/>
                </a:lnTo>
                <a:lnTo>
                  <a:pt x="700450" y="128278"/>
                </a:lnTo>
                <a:lnTo>
                  <a:pt x="696081" y="131853"/>
                </a:lnTo>
                <a:lnTo>
                  <a:pt x="690917" y="136221"/>
                </a:lnTo>
                <a:lnTo>
                  <a:pt x="685356" y="139399"/>
                </a:lnTo>
                <a:lnTo>
                  <a:pt x="679794" y="142973"/>
                </a:lnTo>
                <a:lnTo>
                  <a:pt x="673439" y="146150"/>
                </a:lnTo>
                <a:lnTo>
                  <a:pt x="667083" y="148930"/>
                </a:lnTo>
                <a:lnTo>
                  <a:pt x="660331" y="150916"/>
                </a:lnTo>
                <a:lnTo>
                  <a:pt x="653181" y="152505"/>
                </a:lnTo>
                <a:lnTo>
                  <a:pt x="645633" y="154093"/>
                </a:lnTo>
                <a:lnTo>
                  <a:pt x="638086" y="154887"/>
                </a:lnTo>
                <a:lnTo>
                  <a:pt x="629745" y="154887"/>
                </a:lnTo>
                <a:lnTo>
                  <a:pt x="620608" y="154093"/>
                </a:lnTo>
                <a:lnTo>
                  <a:pt x="611870" y="152107"/>
                </a:lnTo>
                <a:lnTo>
                  <a:pt x="602734" y="150122"/>
                </a:lnTo>
                <a:lnTo>
                  <a:pt x="592406" y="146547"/>
                </a:lnTo>
                <a:lnTo>
                  <a:pt x="582475" y="142576"/>
                </a:lnTo>
                <a:lnTo>
                  <a:pt x="571750" y="137413"/>
                </a:lnTo>
                <a:lnTo>
                  <a:pt x="559436" y="131853"/>
                </a:lnTo>
                <a:lnTo>
                  <a:pt x="547123" y="126293"/>
                </a:lnTo>
                <a:lnTo>
                  <a:pt x="572545" y="138604"/>
                </a:lnTo>
                <a:lnTo>
                  <a:pt x="597570" y="150916"/>
                </a:lnTo>
                <a:lnTo>
                  <a:pt x="609884" y="156476"/>
                </a:lnTo>
                <a:lnTo>
                  <a:pt x="621800" y="162036"/>
                </a:lnTo>
                <a:lnTo>
                  <a:pt x="632922" y="166405"/>
                </a:lnTo>
                <a:lnTo>
                  <a:pt x="644045" y="170376"/>
                </a:lnTo>
                <a:lnTo>
                  <a:pt x="655167" y="173553"/>
                </a:lnTo>
                <a:lnTo>
                  <a:pt x="665097" y="176333"/>
                </a:lnTo>
                <a:lnTo>
                  <a:pt x="674631" y="177922"/>
                </a:lnTo>
                <a:lnTo>
                  <a:pt x="679397" y="178319"/>
                </a:lnTo>
                <a:lnTo>
                  <a:pt x="683767" y="178319"/>
                </a:lnTo>
                <a:lnTo>
                  <a:pt x="688136" y="178319"/>
                </a:lnTo>
                <a:lnTo>
                  <a:pt x="692506" y="177922"/>
                </a:lnTo>
                <a:lnTo>
                  <a:pt x="696875" y="177525"/>
                </a:lnTo>
                <a:lnTo>
                  <a:pt x="700450" y="176333"/>
                </a:lnTo>
                <a:lnTo>
                  <a:pt x="704422" y="175142"/>
                </a:lnTo>
                <a:lnTo>
                  <a:pt x="707997" y="173156"/>
                </a:lnTo>
                <a:lnTo>
                  <a:pt x="711572" y="171170"/>
                </a:lnTo>
                <a:lnTo>
                  <a:pt x="714353" y="168788"/>
                </a:lnTo>
                <a:lnTo>
                  <a:pt x="715544" y="177525"/>
                </a:lnTo>
                <a:lnTo>
                  <a:pt x="716736" y="185865"/>
                </a:lnTo>
                <a:lnTo>
                  <a:pt x="717133" y="202148"/>
                </a:lnTo>
                <a:lnTo>
                  <a:pt x="717133" y="217240"/>
                </a:lnTo>
                <a:lnTo>
                  <a:pt x="716339" y="231537"/>
                </a:lnTo>
                <a:lnTo>
                  <a:pt x="717531" y="230345"/>
                </a:lnTo>
                <a:lnTo>
                  <a:pt x="718722" y="229154"/>
                </a:lnTo>
                <a:lnTo>
                  <a:pt x="719914" y="227963"/>
                </a:lnTo>
                <a:lnTo>
                  <a:pt x="721503" y="227565"/>
                </a:lnTo>
                <a:lnTo>
                  <a:pt x="723489" y="227963"/>
                </a:lnTo>
                <a:lnTo>
                  <a:pt x="725078" y="229551"/>
                </a:lnTo>
                <a:lnTo>
                  <a:pt x="727064" y="231140"/>
                </a:lnTo>
                <a:lnTo>
                  <a:pt x="728255" y="233523"/>
                </a:lnTo>
                <a:lnTo>
                  <a:pt x="730242" y="236700"/>
                </a:lnTo>
                <a:lnTo>
                  <a:pt x="731830" y="240274"/>
                </a:lnTo>
                <a:lnTo>
                  <a:pt x="734214" y="249806"/>
                </a:lnTo>
                <a:lnTo>
                  <a:pt x="736597" y="260529"/>
                </a:lnTo>
                <a:lnTo>
                  <a:pt x="738186" y="272840"/>
                </a:lnTo>
                <a:lnTo>
                  <a:pt x="739378" y="286740"/>
                </a:lnTo>
                <a:lnTo>
                  <a:pt x="739775" y="301435"/>
                </a:lnTo>
                <a:lnTo>
                  <a:pt x="739378" y="316924"/>
                </a:lnTo>
                <a:lnTo>
                  <a:pt x="738186" y="330427"/>
                </a:lnTo>
                <a:lnTo>
                  <a:pt x="736597" y="342738"/>
                </a:lnTo>
                <a:lnTo>
                  <a:pt x="734214" y="353858"/>
                </a:lnTo>
                <a:lnTo>
                  <a:pt x="731830" y="362596"/>
                </a:lnTo>
                <a:lnTo>
                  <a:pt x="730242" y="366567"/>
                </a:lnTo>
                <a:lnTo>
                  <a:pt x="728255" y="369744"/>
                </a:lnTo>
                <a:lnTo>
                  <a:pt x="727064" y="372524"/>
                </a:lnTo>
                <a:lnTo>
                  <a:pt x="725078" y="374113"/>
                </a:lnTo>
                <a:lnTo>
                  <a:pt x="723489" y="374907"/>
                </a:lnTo>
                <a:lnTo>
                  <a:pt x="721503" y="375304"/>
                </a:lnTo>
                <a:lnTo>
                  <a:pt x="719517" y="374907"/>
                </a:lnTo>
                <a:lnTo>
                  <a:pt x="717928" y="373716"/>
                </a:lnTo>
                <a:lnTo>
                  <a:pt x="716339" y="372127"/>
                </a:lnTo>
                <a:lnTo>
                  <a:pt x="714353" y="368950"/>
                </a:lnTo>
                <a:lnTo>
                  <a:pt x="712764" y="365773"/>
                </a:lnTo>
                <a:lnTo>
                  <a:pt x="711175" y="361801"/>
                </a:lnTo>
                <a:lnTo>
                  <a:pt x="709983" y="357433"/>
                </a:lnTo>
                <a:lnTo>
                  <a:pt x="708394" y="352270"/>
                </a:lnTo>
                <a:lnTo>
                  <a:pt x="706806" y="364979"/>
                </a:lnTo>
                <a:lnTo>
                  <a:pt x="704819" y="377687"/>
                </a:lnTo>
                <a:lnTo>
                  <a:pt x="701642" y="389602"/>
                </a:lnTo>
                <a:lnTo>
                  <a:pt x="698861" y="401516"/>
                </a:lnTo>
                <a:lnTo>
                  <a:pt x="695683" y="413431"/>
                </a:lnTo>
                <a:lnTo>
                  <a:pt x="691314" y="424551"/>
                </a:lnTo>
                <a:lnTo>
                  <a:pt x="686944" y="435274"/>
                </a:lnTo>
                <a:lnTo>
                  <a:pt x="682575" y="445997"/>
                </a:lnTo>
                <a:lnTo>
                  <a:pt x="677411" y="456323"/>
                </a:lnTo>
                <a:lnTo>
                  <a:pt x="671850" y="466251"/>
                </a:lnTo>
                <a:lnTo>
                  <a:pt x="666289" y="475386"/>
                </a:lnTo>
                <a:lnTo>
                  <a:pt x="659933" y="484520"/>
                </a:lnTo>
                <a:lnTo>
                  <a:pt x="653975" y="493257"/>
                </a:lnTo>
                <a:lnTo>
                  <a:pt x="647222" y="501597"/>
                </a:lnTo>
                <a:lnTo>
                  <a:pt x="640867" y="509540"/>
                </a:lnTo>
                <a:lnTo>
                  <a:pt x="633717" y="517086"/>
                </a:lnTo>
                <a:lnTo>
                  <a:pt x="626964" y="524235"/>
                </a:lnTo>
                <a:lnTo>
                  <a:pt x="619417" y="530589"/>
                </a:lnTo>
                <a:lnTo>
                  <a:pt x="612267" y="536944"/>
                </a:lnTo>
                <a:lnTo>
                  <a:pt x="604720" y="542901"/>
                </a:lnTo>
                <a:lnTo>
                  <a:pt x="597570" y="548461"/>
                </a:lnTo>
                <a:lnTo>
                  <a:pt x="590022" y="553227"/>
                </a:lnTo>
                <a:lnTo>
                  <a:pt x="582078" y="557992"/>
                </a:lnTo>
                <a:lnTo>
                  <a:pt x="574531" y="561964"/>
                </a:lnTo>
                <a:lnTo>
                  <a:pt x="566984" y="565538"/>
                </a:lnTo>
                <a:lnTo>
                  <a:pt x="559039" y="568715"/>
                </a:lnTo>
                <a:lnTo>
                  <a:pt x="551492" y="571495"/>
                </a:lnTo>
                <a:lnTo>
                  <a:pt x="543945" y="573481"/>
                </a:lnTo>
                <a:lnTo>
                  <a:pt x="536398" y="575467"/>
                </a:lnTo>
                <a:lnTo>
                  <a:pt x="528850" y="576658"/>
                </a:lnTo>
                <a:lnTo>
                  <a:pt x="521700" y="577453"/>
                </a:lnTo>
                <a:lnTo>
                  <a:pt x="514550" y="577850"/>
                </a:lnTo>
                <a:lnTo>
                  <a:pt x="508989" y="577453"/>
                </a:lnTo>
                <a:lnTo>
                  <a:pt x="502634" y="576658"/>
                </a:lnTo>
                <a:lnTo>
                  <a:pt x="496278" y="575467"/>
                </a:lnTo>
                <a:lnTo>
                  <a:pt x="489923" y="573481"/>
                </a:lnTo>
                <a:lnTo>
                  <a:pt x="483170" y="571098"/>
                </a:lnTo>
                <a:lnTo>
                  <a:pt x="476417" y="568318"/>
                </a:lnTo>
                <a:lnTo>
                  <a:pt x="469267" y="565141"/>
                </a:lnTo>
                <a:lnTo>
                  <a:pt x="462514" y="561567"/>
                </a:lnTo>
                <a:lnTo>
                  <a:pt x="454967" y="557198"/>
                </a:lnTo>
                <a:lnTo>
                  <a:pt x="447817" y="552432"/>
                </a:lnTo>
                <a:lnTo>
                  <a:pt x="440667" y="547667"/>
                </a:lnTo>
                <a:lnTo>
                  <a:pt x="433120" y="542106"/>
                </a:lnTo>
                <a:lnTo>
                  <a:pt x="425970" y="536149"/>
                </a:lnTo>
                <a:lnTo>
                  <a:pt x="418423" y="529795"/>
                </a:lnTo>
                <a:lnTo>
                  <a:pt x="411273" y="523043"/>
                </a:lnTo>
                <a:lnTo>
                  <a:pt x="403726" y="515895"/>
                </a:lnTo>
                <a:lnTo>
                  <a:pt x="396576" y="508349"/>
                </a:lnTo>
                <a:lnTo>
                  <a:pt x="389426" y="500803"/>
                </a:lnTo>
                <a:lnTo>
                  <a:pt x="382276" y="492860"/>
                </a:lnTo>
                <a:lnTo>
                  <a:pt x="375523" y="483726"/>
                </a:lnTo>
                <a:lnTo>
                  <a:pt x="368770" y="475386"/>
                </a:lnTo>
                <a:lnTo>
                  <a:pt x="362415" y="466251"/>
                </a:lnTo>
                <a:lnTo>
                  <a:pt x="356059" y="456720"/>
                </a:lnTo>
                <a:lnTo>
                  <a:pt x="350498" y="447188"/>
                </a:lnTo>
                <a:lnTo>
                  <a:pt x="344937" y="436862"/>
                </a:lnTo>
                <a:lnTo>
                  <a:pt x="339376" y="426934"/>
                </a:lnTo>
                <a:lnTo>
                  <a:pt x="334212" y="416211"/>
                </a:lnTo>
                <a:lnTo>
                  <a:pt x="329048" y="405885"/>
                </a:lnTo>
                <a:lnTo>
                  <a:pt x="325076" y="394765"/>
                </a:lnTo>
                <a:lnTo>
                  <a:pt x="320706" y="383247"/>
                </a:lnTo>
                <a:lnTo>
                  <a:pt x="317529" y="372127"/>
                </a:lnTo>
                <a:lnTo>
                  <a:pt x="313954" y="360610"/>
                </a:lnTo>
                <a:lnTo>
                  <a:pt x="311570" y="368156"/>
                </a:lnTo>
                <a:lnTo>
                  <a:pt x="310379" y="371730"/>
                </a:lnTo>
                <a:lnTo>
                  <a:pt x="308392" y="374113"/>
                </a:lnTo>
                <a:lnTo>
                  <a:pt x="306804" y="376099"/>
                </a:lnTo>
                <a:lnTo>
                  <a:pt x="305612" y="378084"/>
                </a:lnTo>
                <a:lnTo>
                  <a:pt x="304023" y="378879"/>
                </a:lnTo>
                <a:lnTo>
                  <a:pt x="302037" y="379276"/>
                </a:lnTo>
                <a:lnTo>
                  <a:pt x="300051" y="378879"/>
                </a:lnTo>
                <a:lnTo>
                  <a:pt x="298462" y="377687"/>
                </a:lnTo>
                <a:lnTo>
                  <a:pt x="296873" y="375702"/>
                </a:lnTo>
                <a:lnTo>
                  <a:pt x="294887" y="373319"/>
                </a:lnTo>
                <a:lnTo>
                  <a:pt x="293298" y="370141"/>
                </a:lnTo>
                <a:lnTo>
                  <a:pt x="292106" y="366567"/>
                </a:lnTo>
                <a:lnTo>
                  <a:pt x="289326" y="357433"/>
                </a:lnTo>
                <a:lnTo>
                  <a:pt x="286942" y="346710"/>
                </a:lnTo>
                <a:lnTo>
                  <a:pt x="285354" y="334001"/>
                </a:lnTo>
                <a:lnTo>
                  <a:pt x="284559" y="320101"/>
                </a:lnTo>
                <a:lnTo>
                  <a:pt x="284162" y="305406"/>
                </a:lnTo>
                <a:lnTo>
                  <a:pt x="284559" y="290315"/>
                </a:lnTo>
                <a:lnTo>
                  <a:pt x="285354" y="276812"/>
                </a:lnTo>
                <a:lnTo>
                  <a:pt x="286942" y="264103"/>
                </a:lnTo>
                <a:lnTo>
                  <a:pt x="289326" y="252983"/>
                </a:lnTo>
                <a:lnTo>
                  <a:pt x="292106" y="244246"/>
                </a:lnTo>
                <a:lnTo>
                  <a:pt x="293298" y="240274"/>
                </a:lnTo>
                <a:lnTo>
                  <a:pt x="294887" y="237097"/>
                </a:lnTo>
                <a:lnTo>
                  <a:pt x="296873" y="234714"/>
                </a:lnTo>
                <a:lnTo>
                  <a:pt x="298462" y="232728"/>
                </a:lnTo>
                <a:lnTo>
                  <a:pt x="300051" y="231934"/>
                </a:lnTo>
                <a:lnTo>
                  <a:pt x="302037" y="231537"/>
                </a:lnTo>
                <a:lnTo>
                  <a:pt x="303229" y="231537"/>
                </a:lnTo>
                <a:lnTo>
                  <a:pt x="304420" y="232331"/>
                </a:lnTo>
                <a:lnTo>
                  <a:pt x="304817" y="222403"/>
                </a:lnTo>
                <a:lnTo>
                  <a:pt x="305215" y="212871"/>
                </a:lnTo>
                <a:lnTo>
                  <a:pt x="306406" y="204134"/>
                </a:lnTo>
                <a:lnTo>
                  <a:pt x="307598" y="196191"/>
                </a:lnTo>
                <a:lnTo>
                  <a:pt x="306804" y="185468"/>
                </a:lnTo>
                <a:lnTo>
                  <a:pt x="306406" y="175936"/>
                </a:lnTo>
                <a:lnTo>
                  <a:pt x="306406" y="166405"/>
                </a:lnTo>
                <a:lnTo>
                  <a:pt x="306804" y="158065"/>
                </a:lnTo>
                <a:lnTo>
                  <a:pt x="307598" y="150122"/>
                </a:lnTo>
                <a:lnTo>
                  <a:pt x="308790" y="142179"/>
                </a:lnTo>
                <a:lnTo>
                  <a:pt x="310379" y="135427"/>
                </a:lnTo>
                <a:lnTo>
                  <a:pt x="312365" y="128676"/>
                </a:lnTo>
                <a:lnTo>
                  <a:pt x="314748" y="122321"/>
                </a:lnTo>
                <a:lnTo>
                  <a:pt x="317529" y="116761"/>
                </a:lnTo>
                <a:lnTo>
                  <a:pt x="320309" y="111201"/>
                </a:lnTo>
                <a:lnTo>
                  <a:pt x="323884" y="106833"/>
                </a:lnTo>
                <a:lnTo>
                  <a:pt x="327062" y="102067"/>
                </a:lnTo>
                <a:lnTo>
                  <a:pt x="331431" y="98095"/>
                </a:lnTo>
                <a:lnTo>
                  <a:pt x="335404" y="94918"/>
                </a:lnTo>
                <a:lnTo>
                  <a:pt x="339773" y="91344"/>
                </a:lnTo>
                <a:lnTo>
                  <a:pt x="319912" y="91741"/>
                </a:lnTo>
                <a:lnTo>
                  <a:pt x="304420" y="92138"/>
                </a:lnTo>
                <a:lnTo>
                  <a:pt x="290915" y="93329"/>
                </a:lnTo>
                <a:lnTo>
                  <a:pt x="295284" y="90549"/>
                </a:lnTo>
                <a:lnTo>
                  <a:pt x="300051" y="88167"/>
                </a:lnTo>
                <a:lnTo>
                  <a:pt x="309981" y="82209"/>
                </a:lnTo>
                <a:lnTo>
                  <a:pt x="319117" y="75458"/>
                </a:lnTo>
                <a:lnTo>
                  <a:pt x="328651" y="68309"/>
                </a:lnTo>
                <a:lnTo>
                  <a:pt x="346923" y="54409"/>
                </a:lnTo>
                <a:lnTo>
                  <a:pt x="355265" y="48452"/>
                </a:lnTo>
                <a:lnTo>
                  <a:pt x="363606" y="43686"/>
                </a:lnTo>
                <a:lnTo>
                  <a:pt x="373934" y="38920"/>
                </a:lnTo>
                <a:lnTo>
                  <a:pt x="384659" y="33757"/>
                </a:lnTo>
                <a:lnTo>
                  <a:pt x="394589" y="28992"/>
                </a:lnTo>
                <a:lnTo>
                  <a:pt x="405314" y="24623"/>
                </a:lnTo>
                <a:lnTo>
                  <a:pt x="414848" y="21049"/>
                </a:lnTo>
                <a:lnTo>
                  <a:pt x="425176" y="17474"/>
                </a:lnTo>
                <a:lnTo>
                  <a:pt x="434709" y="14694"/>
                </a:lnTo>
                <a:lnTo>
                  <a:pt x="444242" y="11914"/>
                </a:lnTo>
                <a:lnTo>
                  <a:pt x="454173" y="9134"/>
                </a:lnTo>
                <a:lnTo>
                  <a:pt x="463309" y="7148"/>
                </a:lnTo>
                <a:lnTo>
                  <a:pt x="472842" y="5560"/>
                </a:lnTo>
                <a:lnTo>
                  <a:pt x="481978" y="3574"/>
                </a:lnTo>
                <a:lnTo>
                  <a:pt x="491114" y="2383"/>
                </a:lnTo>
                <a:lnTo>
                  <a:pt x="500250" y="1588"/>
                </a:lnTo>
                <a:lnTo>
                  <a:pt x="517331" y="397"/>
                </a:lnTo>
                <a:lnTo>
                  <a:pt x="534014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zh-CN" altLang="en-US" sz="2400">
              <a:solidFill>
                <a:schemeClr val="lt1"/>
              </a:solidFill>
            </a:endParaRPr>
          </a:p>
        </p:txBody>
      </p:sp>
      <p:sp>
        <p:nvSpPr>
          <p:cNvPr id="130" name="文本框 49"/>
          <p:cNvSpPr txBox="1"/>
          <p:nvPr/>
        </p:nvSpPr>
        <p:spPr>
          <a:xfrm>
            <a:off x="2640739" y="3495984"/>
            <a:ext cx="1656400" cy="36830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生鲜分拣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31" name="文本框 49"/>
          <p:cNvSpPr txBox="1"/>
          <p:nvPr/>
        </p:nvSpPr>
        <p:spPr>
          <a:xfrm>
            <a:off x="8829773" y="3490759"/>
            <a:ext cx="1656400" cy="36830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生鲜批发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32" name="矩形 131"/>
          <p:cNvSpPr/>
          <p:nvPr/>
        </p:nvSpPr>
        <p:spPr>
          <a:xfrm>
            <a:off x="8012956" y="4157103"/>
            <a:ext cx="2933112" cy="105092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批发订单实时通知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与门店拣货同时进行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高效利用采配资源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3" name="文本框 49"/>
          <p:cNvSpPr txBox="1"/>
          <p:nvPr/>
        </p:nvSpPr>
        <p:spPr>
          <a:xfrm>
            <a:off x="2054225" y="1265555"/>
            <a:ext cx="2099945" cy="36830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0AA549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效率提升：</a:t>
            </a:r>
            <a:r>
              <a:rPr lang="en-US" altLang="zh-CN" b="1" dirty="0">
                <a:solidFill>
                  <a:srgbClr val="0AA549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55%</a:t>
            </a:r>
            <a:endParaRPr lang="en-US" altLang="zh-CN" b="1" dirty="0">
              <a:solidFill>
                <a:srgbClr val="0AA549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34" name="矩形 133"/>
          <p:cNvSpPr/>
          <p:nvPr/>
        </p:nvSpPr>
        <p:spPr>
          <a:xfrm>
            <a:off x="2209165" y="1610360"/>
            <a:ext cx="2087880" cy="105092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手机接收采购任务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采购数据直接录入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再也不用担心漏采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5" name="文本框 32"/>
          <p:cNvSpPr txBox="1"/>
          <p:nvPr/>
        </p:nvSpPr>
        <p:spPr>
          <a:xfrm>
            <a:off x="1766896" y="827445"/>
            <a:ext cx="1349023" cy="42037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p>
            <a:pPr algn="ctr"/>
            <a:r>
              <a:rPr lang="en-US" altLang="zh-CN" sz="21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charset="-122"/>
              </a:rPr>
              <a:t>01</a:t>
            </a:r>
            <a:endParaRPr lang="en-US" altLang="zh-CN" sz="2135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rial Unicode MS" panose="020B0604020202020204" charset="-122"/>
            </a:endParaRPr>
          </a:p>
        </p:txBody>
      </p:sp>
      <p:sp>
        <p:nvSpPr>
          <p:cNvPr id="136" name="文本框 49"/>
          <p:cNvSpPr txBox="1"/>
          <p:nvPr/>
        </p:nvSpPr>
        <p:spPr>
          <a:xfrm>
            <a:off x="2679474" y="857044"/>
            <a:ext cx="1656400" cy="36830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p>
            <a:pPr algn="l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生鲜采购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37" name="文本框 35"/>
          <p:cNvSpPr txBox="1"/>
          <p:nvPr/>
        </p:nvSpPr>
        <p:spPr>
          <a:xfrm>
            <a:off x="7990309" y="857647"/>
            <a:ext cx="1349023" cy="42037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p>
            <a:pPr algn="ctr"/>
            <a:r>
              <a:rPr lang="en-US" altLang="zh-CN" sz="21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charset="-122"/>
              </a:rPr>
              <a:t>02</a:t>
            </a:r>
            <a:endParaRPr lang="en-US" altLang="zh-CN" sz="2135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rial Unicode MS" panose="020B0604020202020204" charset="-122"/>
            </a:endParaRPr>
          </a:p>
        </p:txBody>
      </p:sp>
      <p:sp>
        <p:nvSpPr>
          <p:cNvPr id="138" name="文本框 49"/>
          <p:cNvSpPr txBox="1"/>
          <p:nvPr/>
        </p:nvSpPr>
        <p:spPr>
          <a:xfrm>
            <a:off x="8884756" y="848833"/>
            <a:ext cx="1656400" cy="36830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p>
            <a:pPr algn="l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生鲜配送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39" name="文本框 49"/>
          <p:cNvSpPr txBox="1"/>
          <p:nvPr/>
        </p:nvSpPr>
        <p:spPr>
          <a:xfrm>
            <a:off x="7916545" y="1282700"/>
            <a:ext cx="2099945" cy="36830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p>
            <a:pPr algn="ctr"/>
            <a:r>
              <a:rPr lang="zh-CN" altLang="en-US" b="1" dirty="0">
                <a:solidFill>
                  <a:srgbClr val="0AA549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准确率提升：</a:t>
            </a:r>
            <a:r>
              <a:rPr lang="en-US" altLang="zh-CN" b="1" dirty="0">
                <a:solidFill>
                  <a:srgbClr val="0AA549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60%</a:t>
            </a:r>
            <a:endParaRPr lang="en-US" altLang="zh-CN" b="1" dirty="0">
              <a:solidFill>
                <a:srgbClr val="0AA549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40" name="矩形 139"/>
          <p:cNvSpPr/>
          <p:nvPr/>
        </p:nvSpPr>
        <p:spPr>
          <a:xfrm>
            <a:off x="7918450" y="1619250"/>
            <a:ext cx="2122805" cy="105092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在运输中门店就能够了解到货商品及价格，快速调整台面和价格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1" name="文本框 49"/>
          <p:cNvSpPr txBox="1"/>
          <p:nvPr/>
        </p:nvSpPr>
        <p:spPr>
          <a:xfrm>
            <a:off x="2065020" y="3851275"/>
            <a:ext cx="2099945" cy="64516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p>
            <a:pPr algn="ctr"/>
            <a:r>
              <a:rPr lang="zh-CN" altLang="en-US" b="1" dirty="0">
                <a:solidFill>
                  <a:srgbClr val="0AA549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分拣质量稳定性</a:t>
            </a:r>
            <a:endParaRPr lang="zh-CN" altLang="en-US" b="1" dirty="0">
              <a:solidFill>
                <a:srgbClr val="0AA549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algn="ctr"/>
            <a:r>
              <a:rPr lang="zh-CN" altLang="en-US" b="1" dirty="0">
                <a:solidFill>
                  <a:srgbClr val="0AA549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综合提升：</a:t>
            </a:r>
            <a:r>
              <a:rPr lang="en-US" altLang="zh-CN" b="1" dirty="0">
                <a:solidFill>
                  <a:srgbClr val="0AA549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70%</a:t>
            </a:r>
            <a:endParaRPr lang="en-US" altLang="zh-CN" b="1" dirty="0">
              <a:solidFill>
                <a:srgbClr val="0AA549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42" name="矩形 141"/>
          <p:cNvSpPr/>
          <p:nvPr/>
        </p:nvSpPr>
        <p:spPr>
          <a:xfrm>
            <a:off x="2207895" y="4496435"/>
            <a:ext cx="2122805" cy="73088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操作简单，快速上手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快、准、稳完成分拣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3" name="文本框 49"/>
          <p:cNvSpPr txBox="1"/>
          <p:nvPr/>
        </p:nvSpPr>
        <p:spPr>
          <a:xfrm>
            <a:off x="8038465" y="3820160"/>
            <a:ext cx="2099945" cy="36830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p>
            <a:pPr algn="l"/>
            <a:r>
              <a:rPr lang="zh-CN" altLang="en-US" b="1" dirty="0">
                <a:solidFill>
                  <a:srgbClr val="0AA549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时效提升：</a:t>
            </a:r>
            <a:r>
              <a:rPr lang="en-US" altLang="zh-CN" b="1" dirty="0">
                <a:solidFill>
                  <a:srgbClr val="0AA549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90%</a:t>
            </a:r>
            <a:endParaRPr lang="en-US" altLang="zh-CN" b="1" dirty="0">
              <a:solidFill>
                <a:srgbClr val="0AA549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bldLvl="0" animBg="1"/>
      <p:bldP spid="112" grpId="0" bldLvl="0" animBg="1"/>
      <p:bldP spid="113" grpId="0" bldLvl="0" animBg="1"/>
      <p:bldP spid="114" grpId="0" bldLvl="0" animBg="1"/>
      <p:bldP spid="123" grpId="0"/>
      <p:bldP spid="124" grpId="0"/>
      <p:bldP spid="125" grpId="0"/>
      <p:bldP spid="126" grpId="0" bldLvl="0" animBg="1"/>
      <p:bldP spid="127" grpId="0" bldLvl="0" animBg="1"/>
      <p:bldP spid="128" grpId="0" bldLvl="0" animBg="1"/>
      <p:bldP spid="129" grpId="0" bldLvl="0" animBg="1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18" grpId="0" bldLvl="0" animBg="1"/>
      <p:bldP spid="117" grpId="0" bldLvl="0" animBg="1"/>
      <p:bldP spid="116" grpId="0" bldLvl="0" animBg="1"/>
      <p:bldP spid="115" grpId="0" bldLvl="0" animBg="1"/>
      <p:bldP spid="111" grpId="1" animBg="1"/>
      <p:bldP spid="112" grpId="1" animBg="1"/>
      <p:bldP spid="113" grpId="1" animBg="1"/>
      <p:bldP spid="114" grpId="1" animBg="1"/>
      <p:bldP spid="123" grpId="1"/>
      <p:bldP spid="124" grpId="1"/>
      <p:bldP spid="125" grpId="1"/>
      <p:bldP spid="126" grpId="1" animBg="1"/>
      <p:bldP spid="127" grpId="1" animBg="1"/>
      <p:bldP spid="128" grpId="1" animBg="1"/>
      <p:bldP spid="129" grpId="1" animBg="1"/>
      <p:bldP spid="130" grpId="1"/>
      <p:bldP spid="131" grpId="1"/>
      <p:bldP spid="132" grpId="1"/>
      <p:bldP spid="133" grpId="1"/>
      <p:bldP spid="134" grpId="1"/>
      <p:bldP spid="135" grpId="1"/>
      <p:bldP spid="136" grpId="1"/>
      <p:bldP spid="137" grpId="1"/>
      <p:bldP spid="138" grpId="1"/>
      <p:bldP spid="139" grpId="1"/>
      <p:bldP spid="140" grpId="1"/>
      <p:bldP spid="141" grpId="1"/>
      <p:bldP spid="142" grpId="1"/>
      <p:bldP spid="143" grpId="1"/>
      <p:bldP spid="118" grpId="1" animBg="1"/>
      <p:bldP spid="117" grpId="1" animBg="1"/>
      <p:bldP spid="116" grpId="1" animBg="1"/>
      <p:bldP spid="1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38" name="标题 1"/>
          <p:cNvSpPr txBox="1"/>
          <p:nvPr>
            <p:custDataLst>
              <p:tags r:id="rId3"/>
            </p:custDataLst>
          </p:nvPr>
        </p:nvSpPr>
        <p:spPr>
          <a:xfrm>
            <a:off x="673961" y="3742956"/>
            <a:ext cx="3465845" cy="239114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数字化供应链管理实现全流程自动化，减少人工干预，提高效率与准确性。
通过系统自动分析销售数据，生成采购与配送计划，精准匹配需求，降低库存成本。</a:t>
            </a:r>
            <a:endParaRPr kumimoji="1" lang="en-US" altLang="zh-CN" sz="1400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标题 1"/>
          <p:cNvSpPr txBox="1"/>
          <p:nvPr>
            <p:custDataLst>
              <p:tags r:id="rId4"/>
            </p:custDataLst>
          </p:nvPr>
        </p:nvSpPr>
        <p:spPr>
          <a:xfrm flipV="1">
            <a:off x="2220103" y="3283197"/>
            <a:ext cx="360000" cy="180000"/>
          </a:xfrm>
          <a:prstGeom prst="triangl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p>
            <a:pPr algn="ctr">
              <a:lnSpc>
                <a:spcPct val="110000"/>
              </a:lnSpc>
            </a:pPr>
            <a:endParaRPr kumimoji="1"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标题 1"/>
          <p:cNvSpPr txBox="1"/>
          <p:nvPr>
            <p:custDataLst>
              <p:tags r:id="rId5"/>
            </p:custDataLst>
          </p:nvPr>
        </p:nvSpPr>
        <p:spPr>
          <a:xfrm>
            <a:off x="660400" y="1776024"/>
            <a:ext cx="3479407" cy="1296000"/>
          </a:xfrm>
          <a:prstGeom prst="roundRect">
            <a:avLst>
              <a:gd name="adj" fmla="val 10351"/>
            </a:avLst>
          </a:prstGeom>
          <a:solidFill>
            <a:schemeClr val="accent1"/>
          </a:solidFill>
          <a:ln w="25400" cap="sq">
            <a:noFill/>
            <a:miter/>
          </a:ln>
          <a:effectLst/>
        </p:spPr>
        <p:txBody>
          <a:bodyPr vert="horz" wrap="square" lIns="91440" tIns="45720" rIns="91440" bIns="45720" rtlCol="0" anchor="ctr"/>
          <a:p>
            <a:pPr algn="just">
              <a:lnSpc>
                <a:spcPct val="110000"/>
              </a:lnSpc>
            </a:pPr>
            <a:endParaRPr kumimoji="1"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" name="标题 1"/>
          <p:cNvSpPr txBox="1"/>
          <p:nvPr>
            <p:custDataLst>
              <p:tags r:id="rId6"/>
            </p:custDataLst>
          </p:nvPr>
        </p:nvSpPr>
        <p:spPr>
          <a:xfrm>
            <a:off x="660400" y="1909666"/>
            <a:ext cx="3479406" cy="109377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p>
            <a:pPr algn="ctr">
              <a:lnSpc>
                <a:spcPct val="12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Source Han Sans CN Bold" panose="020B0800000000000000" charset="-122"/>
              </a:rPr>
              <a:t>数字化供应链管理</a:t>
            </a:r>
            <a:endParaRPr kumimoji="1" lang="en-US" altLang="zh-CN" sz="1600">
              <a:ln w="12700">
                <a:noFill/>
              </a:ln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Source Han Sans CN Bold" panose="020B0800000000000000" charset="-122"/>
            </a:endParaRPr>
          </a:p>
        </p:txBody>
      </p:sp>
      <p:sp>
        <p:nvSpPr>
          <p:cNvPr id="43" name="标题 1"/>
          <p:cNvSpPr txBox="1"/>
          <p:nvPr>
            <p:custDataLst>
              <p:tags r:id="rId7"/>
            </p:custDataLst>
          </p:nvPr>
        </p:nvSpPr>
        <p:spPr>
          <a:xfrm>
            <a:off x="4363507" y="3742956"/>
            <a:ext cx="3465845" cy="239114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智能分拣系统取代手工分拣，不仅提升效率，还能保证分拣精准度。
某生鲜企业引入后，分拣效率提升50%，且基本杜绝了分拣错误，客户满意度显著提高。</a:t>
            </a:r>
            <a:endParaRPr kumimoji="1" lang="en-US" altLang="zh-CN" sz="1400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4" name="标题 1"/>
          <p:cNvSpPr txBox="1"/>
          <p:nvPr>
            <p:custDataLst>
              <p:tags r:id="rId8"/>
            </p:custDataLst>
          </p:nvPr>
        </p:nvSpPr>
        <p:spPr>
          <a:xfrm flipV="1">
            <a:off x="5923210" y="3283197"/>
            <a:ext cx="360000" cy="180000"/>
          </a:xfrm>
          <a:prstGeom prst="triangle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p>
            <a:pPr algn="ctr">
              <a:lnSpc>
                <a:spcPct val="110000"/>
              </a:lnSpc>
            </a:pPr>
            <a:endParaRPr kumimoji="1"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标题 1"/>
          <p:cNvSpPr txBox="1"/>
          <p:nvPr>
            <p:custDataLst>
              <p:tags r:id="rId9"/>
            </p:custDataLst>
          </p:nvPr>
        </p:nvSpPr>
        <p:spPr>
          <a:xfrm>
            <a:off x="4363507" y="1776024"/>
            <a:ext cx="3479407" cy="1296000"/>
          </a:xfrm>
          <a:prstGeom prst="roundRect">
            <a:avLst>
              <a:gd name="adj" fmla="val 10351"/>
            </a:avLst>
          </a:prstGeom>
          <a:solidFill>
            <a:schemeClr val="accent2"/>
          </a:solidFill>
          <a:ln w="25400" cap="sq">
            <a:noFill/>
            <a:miter/>
          </a:ln>
          <a:effectLst/>
        </p:spPr>
        <p:txBody>
          <a:bodyPr vert="horz" wrap="square" lIns="91440" tIns="45720" rIns="91440" bIns="45720" rtlCol="0" anchor="ctr"/>
          <a:p>
            <a:pPr algn="just">
              <a:lnSpc>
                <a:spcPct val="110000"/>
              </a:lnSpc>
            </a:pPr>
            <a:endParaRPr kumimoji="1"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" name="标题 1"/>
          <p:cNvSpPr txBox="1"/>
          <p:nvPr>
            <p:custDataLst>
              <p:tags r:id="rId10"/>
            </p:custDataLst>
          </p:nvPr>
        </p:nvSpPr>
        <p:spPr>
          <a:xfrm>
            <a:off x="4377068" y="1909666"/>
            <a:ext cx="3452284" cy="109377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p>
            <a:pPr algn="ctr">
              <a:lnSpc>
                <a:spcPct val="12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Source Han Sans CN Bold" panose="020B0800000000000000" charset="-122"/>
              </a:rPr>
              <a:t>智能分拣系统取代手工操作</a:t>
            </a:r>
            <a:endParaRPr kumimoji="1" lang="en-US" altLang="zh-CN" sz="1600">
              <a:ln w="12700">
                <a:noFill/>
              </a:ln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Source Han Sans CN Bold" panose="020B0800000000000000" charset="-122"/>
            </a:endParaRPr>
          </a:p>
        </p:txBody>
      </p:sp>
      <p:sp>
        <p:nvSpPr>
          <p:cNvPr id="47" name="标题 1"/>
          <p:cNvSpPr txBox="1"/>
          <p:nvPr>
            <p:custDataLst>
              <p:tags r:id="rId11"/>
            </p:custDataLst>
          </p:nvPr>
        </p:nvSpPr>
        <p:spPr>
          <a:xfrm>
            <a:off x="8053053" y="3742956"/>
            <a:ext cx="3479407" cy="239114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数据驱动决策优化采购与配送计划，精准匹配需求，减少库存积压与缺货现象。
依据销售数据预测未来需求，提前调整采购量，确保库存合理，降低运营成本。</a:t>
            </a:r>
            <a:endParaRPr kumimoji="1" lang="en-US" altLang="zh-CN" sz="1400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8" name="标题 1"/>
          <p:cNvSpPr txBox="1"/>
          <p:nvPr>
            <p:custDataLst>
              <p:tags r:id="rId12"/>
            </p:custDataLst>
          </p:nvPr>
        </p:nvSpPr>
        <p:spPr>
          <a:xfrm flipV="1">
            <a:off x="9599196" y="3283197"/>
            <a:ext cx="360000" cy="180000"/>
          </a:xfrm>
          <a:prstGeom prst="triangl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p>
            <a:pPr algn="ctr">
              <a:lnSpc>
                <a:spcPct val="110000"/>
              </a:lnSpc>
            </a:pPr>
            <a:endParaRPr kumimoji="1"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9" name="标题 1"/>
          <p:cNvSpPr txBox="1"/>
          <p:nvPr>
            <p:custDataLst>
              <p:tags r:id="rId13"/>
            </p:custDataLst>
          </p:nvPr>
        </p:nvSpPr>
        <p:spPr>
          <a:xfrm>
            <a:off x="8039493" y="1776024"/>
            <a:ext cx="3479407" cy="1296000"/>
          </a:xfrm>
          <a:prstGeom prst="roundRect">
            <a:avLst>
              <a:gd name="adj" fmla="val 10351"/>
            </a:avLst>
          </a:prstGeom>
          <a:solidFill>
            <a:schemeClr val="accent1"/>
          </a:solidFill>
          <a:ln w="25400" cap="sq">
            <a:noFill/>
            <a:miter/>
          </a:ln>
          <a:effectLst/>
        </p:spPr>
        <p:txBody>
          <a:bodyPr vert="horz" wrap="square" lIns="91440" tIns="45720" rIns="91440" bIns="45720" rtlCol="0" anchor="ctr"/>
          <a:p>
            <a:pPr algn="just">
              <a:lnSpc>
                <a:spcPct val="110000"/>
              </a:lnSpc>
            </a:pPr>
            <a:endParaRPr kumimoji="1"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" name="标题 1"/>
          <p:cNvSpPr txBox="1"/>
          <p:nvPr>
            <p:custDataLst>
              <p:tags r:id="rId14"/>
            </p:custDataLst>
          </p:nvPr>
        </p:nvSpPr>
        <p:spPr>
          <a:xfrm>
            <a:off x="8053054" y="1909666"/>
            <a:ext cx="3452285" cy="109377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p>
            <a:pPr algn="ctr">
              <a:lnSpc>
                <a:spcPct val="12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Source Han Sans CN Bold" panose="020B0800000000000000" charset="-122"/>
              </a:rPr>
              <a:t>数据驱动决策优化计划</a:t>
            </a:r>
            <a:endParaRPr kumimoji="1" lang="en-US" altLang="zh-CN" sz="1600">
              <a:ln w="12700">
                <a:noFill/>
              </a:ln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Source Han Sans CN Bold" panose="020B0800000000000000" charset="-122"/>
            </a:endParaRPr>
          </a:p>
        </p:txBody>
      </p:sp>
      <p:sp>
        <p:nvSpPr>
          <p:cNvPr id="52" name="标题 1"/>
          <p:cNvSpPr txBox="1"/>
          <p:nvPr/>
        </p:nvSpPr>
        <p:spPr>
          <a:xfrm>
            <a:off x="316690" y="373380"/>
            <a:ext cx="8171180" cy="655320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80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p>
            <a:pPr algn="ctr">
              <a:lnSpc>
                <a:spcPct val="110000"/>
              </a:lnSpc>
            </a:pPr>
            <a:endParaRPr kumimoji="1"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3" name="标题 1"/>
          <p:cNvSpPr txBox="1"/>
          <p:nvPr/>
        </p:nvSpPr>
        <p:spPr>
          <a:xfrm>
            <a:off x="783520" y="484345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Source Han Sans CN Bold" panose="020B0800000000000000" charset="-122"/>
              </a:rPr>
              <a:t>创新模式优势</a:t>
            </a:r>
            <a:endParaRPr kumimoji="1" lang="en-US" altLang="zh-CN" sz="2800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Source Han Sans CN Bold" panose="020B0800000000000000" charset="-122"/>
            </a:endParaRPr>
          </a:p>
        </p:txBody>
      </p:sp>
      <p:sp>
        <p:nvSpPr>
          <p:cNvPr id="54" name="标题 1"/>
          <p:cNvSpPr txBox="1"/>
          <p:nvPr/>
        </p:nvSpPr>
        <p:spPr>
          <a:xfrm>
            <a:off x="324256" y="626624"/>
            <a:ext cx="402076" cy="402076"/>
          </a:xfrm>
          <a:prstGeom prst="rtTriangl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p>
            <a:pPr algn="ctr">
              <a:lnSpc>
                <a:spcPct val="110000"/>
              </a:lnSpc>
            </a:pPr>
            <a:endParaRPr kumimoji="1"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/>
          <p:nvPr/>
        </p:nvSpPr>
        <p:spPr>
          <a:xfrm>
            <a:off x="635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p>
            <a:pPr algn="ctr">
              <a:lnSpc>
                <a:spcPct val="110000"/>
              </a:lnSpc>
            </a:pPr>
            <a:endParaRPr kumimoji="1"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标题 1"/>
          <p:cNvSpPr txBox="1"/>
          <p:nvPr/>
        </p:nvSpPr>
        <p:spPr>
          <a:xfrm>
            <a:off x="8556625" y="3868420"/>
            <a:ext cx="2361565" cy="1720850"/>
          </a:xfrm>
          <a:prstGeom prst="rect">
            <a:avLst/>
          </a:prstGeom>
          <a:solidFill>
            <a:schemeClr val="bg2"/>
          </a:solidFill>
          <a:ln w="12700" cap="sq">
            <a:noFill/>
            <a:miter/>
          </a:ln>
          <a:effectLst>
            <a:outerShdw blurRad="38100" dist="12700" dir="5400000" algn="ctr" rotWithShape="0">
              <a:srgbClr val="000000">
                <a:alpha val="15000"/>
              </a:srgbClr>
            </a:outerShdw>
          </a:effectLst>
        </p:spPr>
        <p:txBody>
          <a:bodyPr vert="horz" wrap="square" lIns="246888" tIns="274320" rIns="182880" bIns="0" rtlCol="0" anchor="t"/>
          <a:p>
            <a:pPr algn="l">
              <a:lnSpc>
                <a:spcPct val="130000"/>
              </a:lnSpc>
            </a:pPr>
            <a:endParaRPr kumimoji="1"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标题 1"/>
          <p:cNvSpPr txBox="1"/>
          <p:nvPr/>
        </p:nvSpPr>
        <p:spPr>
          <a:xfrm>
            <a:off x="5932170" y="3868420"/>
            <a:ext cx="2361565" cy="1720850"/>
          </a:xfrm>
          <a:prstGeom prst="rect">
            <a:avLst/>
          </a:prstGeom>
          <a:solidFill>
            <a:schemeClr val="bg2"/>
          </a:solidFill>
          <a:ln w="12700" cap="sq">
            <a:noFill/>
            <a:miter/>
          </a:ln>
          <a:effectLst>
            <a:outerShdw blurRad="762000" dist="254000" dir="5400000" algn="ctr" rotWithShape="0">
              <a:srgbClr val="000000">
                <a:alpha val="20000"/>
              </a:srgbClr>
            </a:outerShdw>
          </a:effectLst>
        </p:spPr>
        <p:txBody>
          <a:bodyPr vert="horz" wrap="square" lIns="246888" tIns="274320" rIns="182880" bIns="0" rtlCol="0" anchor="t"/>
          <a:p>
            <a:pPr algn="l">
              <a:lnSpc>
                <a:spcPct val="130000"/>
              </a:lnSpc>
            </a:pPr>
            <a:endParaRPr kumimoji="1"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标题 1"/>
          <p:cNvSpPr txBox="1"/>
          <p:nvPr/>
        </p:nvSpPr>
        <p:spPr>
          <a:xfrm>
            <a:off x="6088770" y="4088160"/>
            <a:ext cx="2048275" cy="152503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Source Han Sans" panose="020B0500000000000000" charset="-122"/>
              </a:rPr>
              <a:t>采购、分拣、配送环节信息不共享，形成信息孤岛，协同效率低。</a:t>
            </a:r>
            <a:endParaRPr kumimoji="1" lang="en-US" altLang="zh-CN" sz="1400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Source Han Sans" panose="020B0500000000000000" charset="-122"/>
            </a:endParaRPr>
          </a:p>
        </p:txBody>
      </p:sp>
      <p:sp>
        <p:nvSpPr>
          <p:cNvPr id="44" name="标题 1"/>
          <p:cNvSpPr txBox="1"/>
          <p:nvPr/>
        </p:nvSpPr>
        <p:spPr>
          <a:xfrm>
            <a:off x="8709951" y="4093845"/>
            <a:ext cx="2054479" cy="118914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Source Han Sans" panose="020B0500000000000000" charset="-122"/>
              </a:rPr>
              <a:t>各环节各自为政，难以及时响应其他环节的需求变化，导致供应链整体效率低下。</a:t>
            </a:r>
            <a:endParaRPr kumimoji="1" lang="en-US" altLang="zh-CN" sz="1400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Source Han Sans" panose="020B0500000000000000" charset="-122"/>
            </a:endParaRPr>
          </a:p>
        </p:txBody>
      </p:sp>
      <p:sp>
        <p:nvSpPr>
          <p:cNvPr id="45" name="标题 1"/>
          <p:cNvSpPr txBox="1"/>
          <p:nvPr/>
        </p:nvSpPr>
        <p:spPr>
          <a:xfrm>
            <a:off x="783589" y="1805123"/>
            <a:ext cx="4717238" cy="28400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p>
            <a:pPr algn="l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Source Han Sans CN Bold" panose="020B0800000000000000" charset="-122"/>
              </a:rPr>
              <a:t>信息孤岛阻碍协同</a:t>
            </a:r>
            <a:endParaRPr kumimoji="1" lang="en-US" altLang="zh-CN" sz="1600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Source Han Sans CN Bold" panose="020B0800000000000000" charset="-122"/>
            </a:endParaRPr>
          </a:p>
        </p:txBody>
      </p:sp>
      <p:cxnSp>
        <p:nvCxnSpPr>
          <p:cNvPr id="46" name="标题 1"/>
          <p:cNvCxnSpPr/>
          <p:nvPr/>
        </p:nvCxnSpPr>
        <p:spPr>
          <a:xfrm>
            <a:off x="5932225" y="3890672"/>
            <a:ext cx="2361363" cy="0"/>
          </a:xfrm>
          <a:prstGeom prst="line">
            <a:avLst/>
          </a:prstGeom>
          <a:noFill/>
          <a:ln w="50800" cap="sq">
            <a:solidFill>
              <a:schemeClr val="accent1"/>
            </a:solidFill>
            <a:miter/>
          </a:ln>
        </p:spPr>
      </p:cxnSp>
      <p:cxnSp>
        <p:nvCxnSpPr>
          <p:cNvPr id="47" name="标题 1"/>
          <p:cNvCxnSpPr/>
          <p:nvPr/>
        </p:nvCxnSpPr>
        <p:spPr>
          <a:xfrm>
            <a:off x="8554921" y="3890672"/>
            <a:ext cx="2361363" cy="0"/>
          </a:xfrm>
          <a:prstGeom prst="line">
            <a:avLst/>
          </a:prstGeom>
          <a:noFill/>
          <a:ln w="50800" cap="sq">
            <a:solidFill>
              <a:schemeClr val="tx1">
                <a:lumMod val="25000"/>
                <a:lumOff val="75000"/>
              </a:schemeClr>
            </a:solidFill>
            <a:miter/>
          </a:ln>
        </p:spPr>
      </p:cxnSp>
      <p:sp>
        <p:nvSpPr>
          <p:cNvPr id="48" name="标题 1"/>
          <p:cNvSpPr txBox="1"/>
          <p:nvPr/>
        </p:nvSpPr>
        <p:spPr>
          <a:xfrm>
            <a:off x="316690" y="373380"/>
            <a:ext cx="8171180" cy="655320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80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p>
            <a:pPr algn="ctr">
              <a:lnSpc>
                <a:spcPct val="110000"/>
              </a:lnSpc>
            </a:pPr>
            <a:endParaRPr kumimoji="1"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9" name="标题 1"/>
          <p:cNvSpPr txBox="1"/>
          <p:nvPr/>
        </p:nvSpPr>
        <p:spPr>
          <a:xfrm>
            <a:off x="783520" y="484345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Source Han Sans CN Bold" panose="020B0800000000000000" charset="-122"/>
              </a:rPr>
              <a:t>协同痛点分析</a:t>
            </a:r>
            <a:endParaRPr kumimoji="1" lang="en-US" altLang="zh-CN" sz="2800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Source Han Sans CN Bold" panose="020B0800000000000000" charset="-122"/>
            </a:endParaRPr>
          </a:p>
        </p:txBody>
      </p:sp>
      <p:sp>
        <p:nvSpPr>
          <p:cNvPr id="50" name="标题 1"/>
          <p:cNvSpPr txBox="1"/>
          <p:nvPr/>
        </p:nvSpPr>
        <p:spPr>
          <a:xfrm>
            <a:off x="324256" y="626624"/>
            <a:ext cx="402076" cy="402076"/>
          </a:xfrm>
          <a:prstGeom prst="rtTriangl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p>
            <a:pPr algn="ctr">
              <a:lnSpc>
                <a:spcPct val="110000"/>
              </a:lnSpc>
            </a:pPr>
            <a:endParaRPr kumimoji="1"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543165" y="446278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13105" y="1248410"/>
            <a:ext cx="609600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协同程度（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25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分）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52" name="图片 51" descr="wecom-temp-9a731ec32e1ac260e09cd2e5527556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865" y="1585595"/>
            <a:ext cx="2867025" cy="2150110"/>
          </a:xfrm>
          <a:prstGeom prst="roundRect">
            <a:avLst>
              <a:gd name="adj" fmla="val 9276"/>
            </a:avLst>
          </a:prstGeom>
        </p:spPr>
      </p:pic>
      <p:pic>
        <p:nvPicPr>
          <p:cNvPr id="53" name="图片 52" descr="wecom-temp-3aa585729f3e7cf8305e461eac7c92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930" y="1625865"/>
            <a:ext cx="2812415" cy="2110105"/>
          </a:xfrm>
          <a:prstGeom prst="roundRect">
            <a:avLst>
              <a:gd name="adj" fmla="val 9930"/>
            </a:avLst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/>
          <p:nvPr>
            <p:custDataLst>
              <p:tags r:id="rId1"/>
            </p:custDataLst>
          </p:nvPr>
        </p:nvSpPr>
        <p:spPr>
          <a:xfrm>
            <a:off x="1215944" y="1354973"/>
            <a:ext cx="2310908" cy="2310906"/>
          </a:xfrm>
          <a:custGeom>
            <a:avLst/>
            <a:gdLst>
              <a:gd name="T0" fmla="*/ 22 w 562"/>
              <a:gd name="T1" fmla="*/ 241 h 525"/>
              <a:gd name="T2" fmla="*/ 241 w 562"/>
              <a:gd name="T3" fmla="*/ 22 h 525"/>
              <a:gd name="T4" fmla="*/ 321 w 562"/>
              <a:gd name="T5" fmla="*/ 22 h 525"/>
              <a:gd name="T6" fmla="*/ 540 w 562"/>
              <a:gd name="T7" fmla="*/ 241 h 525"/>
              <a:gd name="T8" fmla="*/ 540 w 562"/>
              <a:gd name="T9" fmla="*/ 321 h 525"/>
              <a:gd name="T10" fmla="*/ 401 w 562"/>
              <a:gd name="T11" fmla="*/ 459 h 525"/>
              <a:gd name="T12" fmla="*/ 161 w 562"/>
              <a:gd name="T13" fmla="*/ 459 h 525"/>
              <a:gd name="T14" fmla="*/ 22 w 562"/>
              <a:gd name="T15" fmla="*/ 321 h 525"/>
              <a:gd name="T16" fmla="*/ 22 w 562"/>
              <a:gd name="T17" fmla="*/ 241 h 525"/>
            </a:gdLst>
            <a:ahLst/>
            <a:cxnLst/>
            <a:rect l="0" t="0" r="r" b="b"/>
            <a:pathLst>
              <a:path w="562" h="525">
                <a:moveTo>
                  <a:pt x="22" y="241"/>
                </a:moveTo>
                <a:cubicBezTo>
                  <a:pt x="241" y="22"/>
                  <a:pt x="241" y="22"/>
                  <a:pt x="241" y="22"/>
                </a:cubicBezTo>
                <a:cubicBezTo>
                  <a:pt x="263" y="0"/>
                  <a:pt x="299" y="0"/>
                  <a:pt x="321" y="22"/>
                </a:cubicBezTo>
                <a:cubicBezTo>
                  <a:pt x="540" y="241"/>
                  <a:pt x="540" y="241"/>
                  <a:pt x="540" y="241"/>
                </a:cubicBezTo>
                <a:cubicBezTo>
                  <a:pt x="562" y="263"/>
                  <a:pt x="562" y="299"/>
                  <a:pt x="540" y="321"/>
                </a:cubicBezTo>
                <a:cubicBezTo>
                  <a:pt x="401" y="459"/>
                  <a:pt x="401" y="459"/>
                  <a:pt x="401" y="459"/>
                </a:cubicBezTo>
                <a:cubicBezTo>
                  <a:pt x="335" y="525"/>
                  <a:pt x="227" y="525"/>
                  <a:pt x="161" y="459"/>
                </a:cubicBezTo>
                <a:cubicBezTo>
                  <a:pt x="22" y="321"/>
                  <a:pt x="22" y="321"/>
                  <a:pt x="22" y="321"/>
                </a:cubicBezTo>
                <a:cubicBezTo>
                  <a:pt x="0" y="299"/>
                  <a:pt x="0" y="263"/>
                  <a:pt x="22" y="24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31000">
                <a:schemeClr val="accent1">
                  <a:lumMod val="60000"/>
                  <a:lumOff val="40000"/>
                </a:schemeClr>
              </a:gs>
              <a:gs pos="73000">
                <a:schemeClr val="accent1"/>
              </a:gs>
            </a:gsLst>
            <a:path path="circle">
              <a:fillToRect r="100000" b="100000"/>
            </a:path>
            <a:tileRect l="-100000" t="-100000"/>
          </a:gradFill>
          <a:ln w="12700" cap="sq">
            <a:noFill/>
            <a:miter/>
          </a:ln>
          <a:effectLst>
            <a:outerShdw blurRad="444500" dist="317500" dir="5400000" sx="92000" sy="92000" algn="t" rotWithShape="0">
              <a:schemeClr val="accent1">
                <a:lumMod val="75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p>
            <a:pPr algn="ctr">
              <a:lnSpc>
                <a:spcPct val="100000"/>
              </a:lnSpc>
            </a:pPr>
            <a:endParaRPr kumimoji="1"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标题 1"/>
          <p:cNvSpPr txBox="1"/>
          <p:nvPr>
            <p:custDataLst>
              <p:tags r:id="rId2"/>
            </p:custDataLst>
          </p:nvPr>
        </p:nvSpPr>
        <p:spPr>
          <a:xfrm>
            <a:off x="1432529" y="2464455"/>
            <a:ext cx="1877738" cy="93576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p>
            <a:pPr algn="ctr">
              <a:lnSpc>
                <a:spcPct val="120000"/>
              </a:lnSpc>
            </a:pPr>
            <a:r>
              <a:rPr kumimoji="1" lang="en-US" altLang="zh-CN" sz="48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OPPOSans R" panose="00020600040101010101" charset="-122"/>
              </a:rPr>
              <a:t>01</a:t>
            </a:r>
            <a:endParaRPr kumimoji="1" lang="en-US" altLang="zh-CN" sz="4800">
              <a:ln w="12700">
                <a:noFill/>
              </a:ln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OPPOSans R" panose="00020600040101010101" charset="-122"/>
            </a:endParaRPr>
          </a:p>
        </p:txBody>
      </p:sp>
      <p:sp>
        <p:nvSpPr>
          <p:cNvPr id="10" name="标题 1"/>
          <p:cNvSpPr txBox="1"/>
          <p:nvPr>
            <p:custDataLst>
              <p:tags r:id="rId3"/>
            </p:custDataLst>
          </p:nvPr>
        </p:nvSpPr>
        <p:spPr>
          <a:xfrm>
            <a:off x="1853282" y="1950746"/>
            <a:ext cx="1036232" cy="1036232"/>
          </a:xfrm>
          <a:custGeom>
            <a:avLst/>
            <a:gdLst>
              <a:gd name="connsiteX0" fmla="*/ 438553 w 720000"/>
              <a:gd name="connsiteY0" fmla="*/ 189601 h 720000"/>
              <a:gd name="connsiteX1" fmla="*/ 373556 w 720000"/>
              <a:gd name="connsiteY1" fmla="*/ 216451 h 720000"/>
              <a:gd name="connsiteX2" fmla="*/ 232180 w 720000"/>
              <a:gd name="connsiteY2" fmla="*/ 357827 h 720000"/>
              <a:gd name="connsiteX3" fmla="*/ 191861 w 720000"/>
              <a:gd name="connsiteY3" fmla="*/ 528226 h 720000"/>
              <a:gd name="connsiteX4" fmla="*/ 362260 w 720000"/>
              <a:gd name="connsiteY4" fmla="*/ 487907 h 720000"/>
              <a:gd name="connsiteX5" fmla="*/ 503636 w 720000"/>
              <a:gd name="connsiteY5" fmla="*/ 346444 h 720000"/>
              <a:gd name="connsiteX6" fmla="*/ 503636 w 720000"/>
              <a:gd name="connsiteY6" fmla="*/ 216365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537524 w 720000"/>
              <a:gd name="connsiteY9" fmla="*/ 182476 h 720000"/>
              <a:gd name="connsiteX10" fmla="*/ 537524 w 720000"/>
              <a:gd name="connsiteY10" fmla="*/ 380420 h 720000"/>
              <a:gd name="connsiteX11" fmla="*/ 396149 w 720000"/>
              <a:gd name="connsiteY11" fmla="*/ 521796 h 720000"/>
              <a:gd name="connsiteX12" fmla="*/ 141637 w 720000"/>
              <a:gd name="connsiteY12" fmla="*/ 578364 h 720000"/>
              <a:gd name="connsiteX13" fmla="*/ 198205 w 720000"/>
              <a:gd name="connsiteY13" fmla="*/ 323852 h 720000"/>
              <a:gd name="connsiteX14" fmla="*/ 339581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47965 h 720000"/>
              <a:gd name="connsiteX17" fmla="*/ 47965 w 720000"/>
              <a:gd name="connsiteY17" fmla="*/ 120000 h 720000"/>
              <a:gd name="connsiteX18" fmla="*/ 47965 w 720000"/>
              <a:gd name="connsiteY18" fmla="*/ 600000 h 720000"/>
              <a:gd name="connsiteX19" fmla="*/ 120000 w 720000"/>
              <a:gd name="connsiteY19" fmla="*/ 672035 h 720000"/>
              <a:gd name="connsiteX20" fmla="*/ 600000 w 720000"/>
              <a:gd name="connsiteY20" fmla="*/ 672035 h 720000"/>
              <a:gd name="connsiteX21" fmla="*/ 672035 w 720000"/>
              <a:gd name="connsiteY21" fmla="*/ 600000 h 720000"/>
              <a:gd name="connsiteX22" fmla="*/ 672035 w 720000"/>
              <a:gd name="connsiteY22" fmla="*/ 120000 h 720000"/>
              <a:gd name="connsiteX23" fmla="*/ 600000 w 720000"/>
              <a:gd name="connsiteY23" fmla="*/ 47965 h 720000"/>
              <a:gd name="connsiteX24" fmla="*/ 120000 w 720000"/>
              <a:gd name="connsiteY24" fmla="*/ 0 h 720000"/>
              <a:gd name="connsiteX25" fmla="*/ 600000 w 720000"/>
              <a:gd name="connsiteY25" fmla="*/ 0 h 720000"/>
              <a:gd name="connsiteX26" fmla="*/ 720000 w 720000"/>
              <a:gd name="connsiteY26" fmla="*/ 120000 h 720000"/>
              <a:gd name="connsiteX27" fmla="*/ 720000 w 720000"/>
              <a:gd name="connsiteY27" fmla="*/ 600000 h 720000"/>
              <a:gd name="connsiteX28" fmla="*/ 600000 w 720000"/>
              <a:gd name="connsiteY28" fmla="*/ 720000 h 720000"/>
              <a:gd name="connsiteX29" fmla="*/ 120000 w 720000"/>
              <a:gd name="connsiteY29" fmla="*/ 720000 h 720000"/>
              <a:gd name="connsiteX30" fmla="*/ 0 w 720000"/>
              <a:gd name="connsiteY30" fmla="*/ 600000 h 720000"/>
              <a:gd name="connsiteX31" fmla="*/ 0 w 720000"/>
              <a:gd name="connsiteY31" fmla="*/ 120000 h 720000"/>
              <a:gd name="connsiteX32" fmla="*/ 120000 w 720000"/>
              <a:gd name="connsiteY32" fmla="*/ 0 h 720000"/>
            </a:gdLst>
            <a:ahLst/>
            <a:cxnLst/>
            <a:rect l="l" t="t" r="r" b="b"/>
            <a:pathLst>
              <a:path w="720000" h="720000">
                <a:moveTo>
                  <a:pt x="438553" y="189601"/>
                </a:moveTo>
                <a:cubicBezTo>
                  <a:pt x="413875" y="189601"/>
                  <a:pt x="390761" y="199073"/>
                  <a:pt x="373556" y="216451"/>
                </a:cubicBezTo>
                <a:lnTo>
                  <a:pt x="232180" y="357827"/>
                </a:lnTo>
                <a:cubicBezTo>
                  <a:pt x="212456" y="377465"/>
                  <a:pt x="197336" y="453584"/>
                  <a:pt x="191861" y="528226"/>
                </a:cubicBezTo>
                <a:cubicBezTo>
                  <a:pt x="266503" y="522665"/>
                  <a:pt x="342622" y="507545"/>
                  <a:pt x="362260" y="487907"/>
                </a:cubicBezTo>
                <a:lnTo>
                  <a:pt x="503636" y="346444"/>
                </a:lnTo>
                <a:cubicBezTo>
                  <a:pt x="539523" y="310557"/>
                  <a:pt x="539523" y="252252"/>
                  <a:pt x="503636" y="216365"/>
                </a:cubicBezTo>
                <a:cubicBezTo>
                  <a:pt x="486344" y="199073"/>
                  <a:pt x="463230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74440" y="141636"/>
                  <a:pt x="510327" y="155191"/>
                  <a:pt x="537524" y="182476"/>
                </a:cubicBezTo>
                <a:cubicBezTo>
                  <a:pt x="592007" y="236872"/>
                  <a:pt x="592007" y="325938"/>
                  <a:pt x="537524" y="380420"/>
                </a:cubicBezTo>
                <a:lnTo>
                  <a:pt x="396149" y="521796"/>
                </a:lnTo>
                <a:cubicBezTo>
                  <a:pt x="341753" y="576278"/>
                  <a:pt x="141637" y="578364"/>
                  <a:pt x="141637" y="578364"/>
                </a:cubicBezTo>
                <a:cubicBezTo>
                  <a:pt x="141637" y="578364"/>
                  <a:pt x="143723" y="378334"/>
                  <a:pt x="198205" y="323852"/>
                </a:cubicBezTo>
                <a:lnTo>
                  <a:pt x="339581" y="182476"/>
                </a:lnTo>
                <a:cubicBezTo>
                  <a:pt x="366778" y="155278"/>
                  <a:pt x="402666" y="141636"/>
                  <a:pt x="438553" y="141636"/>
                </a:cubicBezTo>
                <a:close/>
                <a:moveTo>
                  <a:pt x="120000" y="47965"/>
                </a:moveTo>
                <a:cubicBezTo>
                  <a:pt x="80290" y="47965"/>
                  <a:pt x="47965" y="80290"/>
                  <a:pt x="47965" y="120000"/>
                </a:cubicBezTo>
                <a:lnTo>
                  <a:pt x="47965" y="600000"/>
                </a:lnTo>
                <a:cubicBezTo>
                  <a:pt x="47965" y="639711"/>
                  <a:pt x="80290" y="672035"/>
                  <a:pt x="120000" y="672035"/>
                </a:cubicBezTo>
                <a:lnTo>
                  <a:pt x="600000" y="672035"/>
                </a:lnTo>
                <a:cubicBezTo>
                  <a:pt x="639711" y="672035"/>
                  <a:pt x="672035" y="639711"/>
                  <a:pt x="672035" y="600000"/>
                </a:cubicBezTo>
                <a:lnTo>
                  <a:pt x="672035" y="120000"/>
                </a:lnTo>
                <a:cubicBezTo>
                  <a:pt x="672035" y="80290"/>
                  <a:pt x="639711" y="47965"/>
                  <a:pt x="600000" y="47965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2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p>
            <a:pPr algn="l">
              <a:lnSpc>
                <a:spcPct val="100000"/>
              </a:lnSpc>
            </a:pPr>
            <a:endParaRPr kumimoji="1"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标题 1"/>
          <p:cNvSpPr txBox="1"/>
          <p:nvPr>
            <p:custDataLst>
              <p:tags r:id="rId4"/>
            </p:custDataLst>
          </p:nvPr>
        </p:nvSpPr>
        <p:spPr>
          <a:xfrm>
            <a:off x="735211" y="3469030"/>
            <a:ext cx="3272375" cy="65847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p>
            <a:pPr algn="ctr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云帆OS平台打通数据</a:t>
            </a:r>
            <a:endParaRPr kumimoji="1" lang="en-US" altLang="zh-CN" sz="1600">
              <a:ln w="12700">
                <a:noFill/>
              </a:ln>
              <a:solidFill>
                <a:srgbClr val="40404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标题 1"/>
          <p:cNvSpPr txBox="1"/>
          <p:nvPr>
            <p:custDataLst>
              <p:tags r:id="rId5"/>
            </p:custDataLst>
          </p:nvPr>
        </p:nvSpPr>
        <p:spPr>
          <a:xfrm>
            <a:off x="735069" y="4238685"/>
            <a:ext cx="3272658" cy="147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云帆OS平台打通全流程数据，实现信息实时共享，打破信息孤岛。
各环节人员可随时查看相关数据，及时调整工作计划，提高协同效率。</a:t>
            </a:r>
            <a:endParaRPr kumimoji="1" lang="en-US" altLang="zh-CN" sz="1400">
              <a:ln w="12700">
                <a:noFill/>
              </a:ln>
              <a:solidFill>
                <a:srgbClr val="40404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标题 1"/>
          <p:cNvSpPr txBox="1"/>
          <p:nvPr>
            <p:custDataLst>
              <p:tags r:id="rId6"/>
            </p:custDataLst>
          </p:nvPr>
        </p:nvSpPr>
        <p:spPr>
          <a:xfrm>
            <a:off x="8666792" y="1354973"/>
            <a:ext cx="2310908" cy="2310906"/>
          </a:xfrm>
          <a:custGeom>
            <a:avLst/>
            <a:gdLst>
              <a:gd name="T0" fmla="*/ 22 w 562"/>
              <a:gd name="T1" fmla="*/ 241 h 525"/>
              <a:gd name="T2" fmla="*/ 241 w 562"/>
              <a:gd name="T3" fmla="*/ 22 h 525"/>
              <a:gd name="T4" fmla="*/ 321 w 562"/>
              <a:gd name="T5" fmla="*/ 22 h 525"/>
              <a:gd name="T6" fmla="*/ 540 w 562"/>
              <a:gd name="T7" fmla="*/ 241 h 525"/>
              <a:gd name="T8" fmla="*/ 540 w 562"/>
              <a:gd name="T9" fmla="*/ 321 h 525"/>
              <a:gd name="T10" fmla="*/ 401 w 562"/>
              <a:gd name="T11" fmla="*/ 459 h 525"/>
              <a:gd name="T12" fmla="*/ 161 w 562"/>
              <a:gd name="T13" fmla="*/ 459 h 525"/>
              <a:gd name="T14" fmla="*/ 22 w 562"/>
              <a:gd name="T15" fmla="*/ 321 h 525"/>
              <a:gd name="T16" fmla="*/ 22 w 562"/>
              <a:gd name="T17" fmla="*/ 241 h 525"/>
            </a:gdLst>
            <a:ahLst/>
            <a:cxnLst/>
            <a:rect l="0" t="0" r="r" b="b"/>
            <a:pathLst>
              <a:path w="562" h="525">
                <a:moveTo>
                  <a:pt x="22" y="241"/>
                </a:moveTo>
                <a:cubicBezTo>
                  <a:pt x="241" y="22"/>
                  <a:pt x="241" y="22"/>
                  <a:pt x="241" y="22"/>
                </a:cubicBezTo>
                <a:cubicBezTo>
                  <a:pt x="263" y="0"/>
                  <a:pt x="299" y="0"/>
                  <a:pt x="321" y="22"/>
                </a:cubicBezTo>
                <a:cubicBezTo>
                  <a:pt x="540" y="241"/>
                  <a:pt x="540" y="241"/>
                  <a:pt x="540" y="241"/>
                </a:cubicBezTo>
                <a:cubicBezTo>
                  <a:pt x="562" y="263"/>
                  <a:pt x="562" y="299"/>
                  <a:pt x="540" y="321"/>
                </a:cubicBezTo>
                <a:cubicBezTo>
                  <a:pt x="401" y="459"/>
                  <a:pt x="401" y="459"/>
                  <a:pt x="401" y="459"/>
                </a:cubicBezTo>
                <a:cubicBezTo>
                  <a:pt x="335" y="525"/>
                  <a:pt x="227" y="525"/>
                  <a:pt x="161" y="459"/>
                </a:cubicBezTo>
                <a:cubicBezTo>
                  <a:pt x="22" y="321"/>
                  <a:pt x="22" y="321"/>
                  <a:pt x="22" y="321"/>
                </a:cubicBezTo>
                <a:cubicBezTo>
                  <a:pt x="0" y="299"/>
                  <a:pt x="0" y="263"/>
                  <a:pt x="22" y="24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31000">
                <a:schemeClr val="accent1">
                  <a:lumMod val="60000"/>
                  <a:lumOff val="40000"/>
                </a:schemeClr>
              </a:gs>
              <a:gs pos="73000">
                <a:schemeClr val="accent1"/>
              </a:gs>
            </a:gsLst>
            <a:path path="circle">
              <a:fillToRect r="100000" b="100000"/>
            </a:path>
            <a:tileRect l="-100000" t="-100000"/>
          </a:gradFill>
          <a:ln w="12700" cap="sq">
            <a:noFill/>
            <a:miter/>
          </a:ln>
          <a:effectLst>
            <a:outerShdw blurRad="444500" dist="317500" dir="5400000" sx="92000" sy="92000" algn="t" rotWithShape="0">
              <a:schemeClr val="accent1">
                <a:lumMod val="75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p>
            <a:pPr algn="ctr">
              <a:lnSpc>
                <a:spcPct val="100000"/>
              </a:lnSpc>
            </a:pPr>
            <a:endParaRPr kumimoji="1"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标题 1"/>
          <p:cNvSpPr txBox="1"/>
          <p:nvPr>
            <p:custDataLst>
              <p:tags r:id="rId7"/>
            </p:custDataLst>
          </p:nvPr>
        </p:nvSpPr>
        <p:spPr>
          <a:xfrm>
            <a:off x="8883377" y="2464455"/>
            <a:ext cx="1877738" cy="93576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p>
            <a:pPr algn="ctr">
              <a:lnSpc>
                <a:spcPct val="120000"/>
              </a:lnSpc>
            </a:pPr>
            <a:r>
              <a:rPr kumimoji="1" lang="en-US" altLang="zh-CN" sz="48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OPPOSans R" panose="00020600040101010101" charset="-122"/>
              </a:rPr>
              <a:t>03</a:t>
            </a:r>
            <a:endParaRPr kumimoji="1" lang="en-US" altLang="zh-CN" sz="4800">
              <a:ln w="12700">
                <a:noFill/>
              </a:ln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OPPOSans R" panose="00020600040101010101" charset="-122"/>
            </a:endParaRPr>
          </a:p>
        </p:txBody>
      </p:sp>
      <p:sp>
        <p:nvSpPr>
          <p:cNvPr id="16" name="标题 1"/>
          <p:cNvSpPr txBox="1"/>
          <p:nvPr>
            <p:custDataLst>
              <p:tags r:id="rId8"/>
            </p:custDataLst>
          </p:nvPr>
        </p:nvSpPr>
        <p:spPr>
          <a:xfrm>
            <a:off x="8186059" y="3469030"/>
            <a:ext cx="3272375" cy="65847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p>
            <a:pPr algn="ctr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Source Han Sans CN Bold" panose="020B0800000000000000" charset="-122"/>
              </a:rPr>
              <a:t>协同效率显著提升</a:t>
            </a:r>
            <a:endParaRPr kumimoji="1" lang="en-US" altLang="zh-CN" sz="1600">
              <a:ln w="12700">
                <a:noFill/>
              </a:ln>
              <a:solidFill>
                <a:srgbClr val="40404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Source Han Sans CN Bold" panose="020B0800000000000000" charset="-122"/>
            </a:endParaRPr>
          </a:p>
        </p:txBody>
      </p:sp>
      <p:sp>
        <p:nvSpPr>
          <p:cNvPr id="17" name="标题 1"/>
          <p:cNvSpPr txBox="1"/>
          <p:nvPr>
            <p:custDataLst>
              <p:tags r:id="rId9"/>
            </p:custDataLst>
          </p:nvPr>
        </p:nvSpPr>
        <p:spPr>
          <a:xfrm>
            <a:off x="8211952" y="4331395"/>
            <a:ext cx="3272658" cy="147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协同效率提升30%，供应链各环节无缝衔接，提升整体运营效率。
通过数据共享与动态调整，各环节紧密配合，减少等待与延误时间。</a:t>
            </a:r>
            <a:endParaRPr kumimoji="1" lang="en-US" altLang="zh-CN" sz="1400">
              <a:ln w="12700">
                <a:noFill/>
              </a:ln>
              <a:solidFill>
                <a:srgbClr val="40404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标题 1"/>
          <p:cNvSpPr txBox="1"/>
          <p:nvPr>
            <p:custDataLst>
              <p:tags r:id="rId10"/>
            </p:custDataLst>
          </p:nvPr>
        </p:nvSpPr>
        <p:spPr>
          <a:xfrm>
            <a:off x="9370667" y="1961915"/>
            <a:ext cx="903158" cy="1031434"/>
          </a:xfrm>
          <a:custGeom>
            <a:avLst/>
            <a:gdLst>
              <a:gd name="connsiteX0" fmla="*/ 1449958 w 1449958"/>
              <a:gd name="connsiteY0" fmla="*/ 669913 h 1655898"/>
              <a:gd name="connsiteX1" fmla="*/ 1449586 w 1449958"/>
              <a:gd name="connsiteY1" fmla="*/ 666192 h 1655898"/>
              <a:gd name="connsiteX2" fmla="*/ 1449586 w 1449958"/>
              <a:gd name="connsiteY2" fmla="*/ 665634 h 1655898"/>
              <a:gd name="connsiteX3" fmla="*/ 1448098 w 1449958"/>
              <a:gd name="connsiteY3" fmla="*/ 658006 h 1655898"/>
              <a:gd name="connsiteX4" fmla="*/ 1445307 w 1449958"/>
              <a:gd name="connsiteY4" fmla="*/ 650379 h 1655898"/>
              <a:gd name="connsiteX5" fmla="*/ 1443633 w 1449958"/>
              <a:gd name="connsiteY5" fmla="*/ 646844 h 1655898"/>
              <a:gd name="connsiteX6" fmla="*/ 1441772 w 1449958"/>
              <a:gd name="connsiteY6" fmla="*/ 643496 h 1655898"/>
              <a:gd name="connsiteX7" fmla="*/ 1441400 w 1449958"/>
              <a:gd name="connsiteY7" fmla="*/ 643124 h 1655898"/>
              <a:gd name="connsiteX8" fmla="*/ 1439354 w 1449958"/>
              <a:gd name="connsiteY8" fmla="*/ 640147 h 1655898"/>
              <a:gd name="connsiteX9" fmla="*/ 1439168 w 1449958"/>
              <a:gd name="connsiteY9" fmla="*/ 639775 h 1655898"/>
              <a:gd name="connsiteX10" fmla="*/ 1436936 w 1449958"/>
              <a:gd name="connsiteY10" fmla="*/ 636798 h 1655898"/>
              <a:gd name="connsiteX11" fmla="*/ 1436378 w 1449958"/>
              <a:gd name="connsiteY11" fmla="*/ 636240 h 1655898"/>
              <a:gd name="connsiteX12" fmla="*/ 1433773 w 1449958"/>
              <a:gd name="connsiteY12" fmla="*/ 633450 h 1655898"/>
              <a:gd name="connsiteX13" fmla="*/ 816136 w 1449958"/>
              <a:gd name="connsiteY13" fmla="*/ 15813 h 1655898"/>
              <a:gd name="connsiteX14" fmla="*/ 813346 w 1449958"/>
              <a:gd name="connsiteY14" fmla="*/ 13208 h 1655898"/>
              <a:gd name="connsiteX15" fmla="*/ 812788 w 1449958"/>
              <a:gd name="connsiteY15" fmla="*/ 12650 h 1655898"/>
              <a:gd name="connsiteX16" fmla="*/ 809997 w 1449958"/>
              <a:gd name="connsiteY16" fmla="*/ 10418 h 1655898"/>
              <a:gd name="connsiteX17" fmla="*/ 809625 w 1449958"/>
              <a:gd name="connsiteY17" fmla="*/ 10232 h 1655898"/>
              <a:gd name="connsiteX18" fmla="*/ 806834 w 1449958"/>
              <a:gd name="connsiteY18" fmla="*/ 8372 h 1655898"/>
              <a:gd name="connsiteX19" fmla="*/ 806276 w 1449958"/>
              <a:gd name="connsiteY19" fmla="*/ 8000 h 1655898"/>
              <a:gd name="connsiteX20" fmla="*/ 802928 w 1449958"/>
              <a:gd name="connsiteY20" fmla="*/ 6139 h 1655898"/>
              <a:gd name="connsiteX21" fmla="*/ 802742 w 1449958"/>
              <a:gd name="connsiteY21" fmla="*/ 6139 h 1655898"/>
              <a:gd name="connsiteX22" fmla="*/ 799207 w 1449958"/>
              <a:gd name="connsiteY22" fmla="*/ 4465 h 1655898"/>
              <a:gd name="connsiteX23" fmla="*/ 799021 w 1449958"/>
              <a:gd name="connsiteY23" fmla="*/ 4465 h 1655898"/>
              <a:gd name="connsiteX24" fmla="*/ 791580 w 1449958"/>
              <a:gd name="connsiteY24" fmla="*/ 1860 h 1655898"/>
              <a:gd name="connsiteX25" fmla="*/ 791394 w 1449958"/>
              <a:gd name="connsiteY25" fmla="*/ 1860 h 1655898"/>
              <a:gd name="connsiteX26" fmla="*/ 783766 w 1449958"/>
              <a:gd name="connsiteY26" fmla="*/ 372 h 1655898"/>
              <a:gd name="connsiteX27" fmla="*/ 783022 w 1449958"/>
              <a:gd name="connsiteY27" fmla="*/ 372 h 1655898"/>
              <a:gd name="connsiteX28" fmla="*/ 779301 w 1449958"/>
              <a:gd name="connsiteY28" fmla="*/ 0 h 1655898"/>
              <a:gd name="connsiteX29" fmla="*/ 261751 w 1449958"/>
              <a:gd name="connsiteY29" fmla="*/ 0 h 1655898"/>
              <a:gd name="connsiteX30" fmla="*/ 0 w 1449958"/>
              <a:gd name="connsiteY30" fmla="*/ 261751 h 1655898"/>
              <a:gd name="connsiteX31" fmla="*/ 0 w 1449958"/>
              <a:gd name="connsiteY31" fmla="*/ 1394148 h 1655898"/>
              <a:gd name="connsiteX32" fmla="*/ 261751 w 1449958"/>
              <a:gd name="connsiteY32" fmla="*/ 1655899 h 1655898"/>
              <a:gd name="connsiteX33" fmla="*/ 1188207 w 1449958"/>
              <a:gd name="connsiteY33" fmla="*/ 1655899 h 1655898"/>
              <a:gd name="connsiteX34" fmla="*/ 1449958 w 1449958"/>
              <a:gd name="connsiteY34" fmla="*/ 1394148 h 1655898"/>
              <a:gd name="connsiteX35" fmla="*/ 1449958 w 1449958"/>
              <a:gd name="connsiteY35" fmla="*/ 672889 h 1655898"/>
              <a:gd name="connsiteX36" fmla="*/ 1449958 w 1449958"/>
              <a:gd name="connsiteY36" fmla="*/ 669913 h 1655898"/>
              <a:gd name="connsiteX37" fmla="*/ 832321 w 1449958"/>
              <a:gd name="connsiteY37" fmla="*/ 466948 h 1655898"/>
              <a:gd name="connsiteX38" fmla="*/ 832321 w 1449958"/>
              <a:gd name="connsiteY38" fmla="*/ 189942 h 1655898"/>
              <a:gd name="connsiteX39" fmla="*/ 1259458 w 1449958"/>
              <a:gd name="connsiteY39" fmla="*/ 617079 h 1655898"/>
              <a:gd name="connsiteX40" fmla="*/ 982452 w 1449958"/>
              <a:gd name="connsiteY40" fmla="*/ 617079 h 1655898"/>
              <a:gd name="connsiteX41" fmla="*/ 832321 w 1449958"/>
              <a:gd name="connsiteY41" fmla="*/ 466948 h 1655898"/>
              <a:gd name="connsiteX42" fmla="*/ 1338337 w 1449958"/>
              <a:gd name="connsiteY42" fmla="*/ 1393403 h 1655898"/>
              <a:gd name="connsiteX43" fmla="*/ 1188207 w 1449958"/>
              <a:gd name="connsiteY43" fmla="*/ 1543534 h 1655898"/>
              <a:gd name="connsiteX44" fmla="*/ 261751 w 1449958"/>
              <a:gd name="connsiteY44" fmla="*/ 1543534 h 1655898"/>
              <a:gd name="connsiteX45" fmla="*/ 111621 w 1449958"/>
              <a:gd name="connsiteY45" fmla="*/ 1393403 h 1655898"/>
              <a:gd name="connsiteX46" fmla="*/ 111621 w 1449958"/>
              <a:gd name="connsiteY46" fmla="*/ 261007 h 1655898"/>
              <a:gd name="connsiteX47" fmla="*/ 261751 w 1449958"/>
              <a:gd name="connsiteY47" fmla="*/ 110877 h 1655898"/>
              <a:gd name="connsiteX48" fmla="*/ 720700 w 1449958"/>
              <a:gd name="connsiteY48" fmla="*/ 110877 h 1655898"/>
              <a:gd name="connsiteX49" fmla="*/ 720700 w 1449958"/>
              <a:gd name="connsiteY49" fmla="*/ 466948 h 1655898"/>
              <a:gd name="connsiteX50" fmla="*/ 982452 w 1449958"/>
              <a:gd name="connsiteY50" fmla="*/ 728700 h 1655898"/>
              <a:gd name="connsiteX51" fmla="*/ 1338523 w 1449958"/>
              <a:gd name="connsiteY51" fmla="*/ 728700 h 1655898"/>
              <a:gd name="connsiteX52" fmla="*/ 1338523 w 1449958"/>
              <a:gd name="connsiteY52" fmla="*/ 1393403 h 1655898"/>
            </a:gdLst>
            <a:ahLst/>
            <a:cxnLst/>
            <a:rect l="l" t="t" r="r" b="b"/>
            <a:pathLst>
              <a:path w="1449958" h="1655898">
                <a:moveTo>
                  <a:pt x="1449958" y="669913"/>
                </a:moveTo>
                <a:cubicBezTo>
                  <a:pt x="1449958" y="668610"/>
                  <a:pt x="1449772" y="667308"/>
                  <a:pt x="1449586" y="666192"/>
                </a:cubicBezTo>
                <a:lnTo>
                  <a:pt x="1449586" y="665634"/>
                </a:lnTo>
                <a:cubicBezTo>
                  <a:pt x="1449214" y="663029"/>
                  <a:pt x="1448656" y="660425"/>
                  <a:pt x="1448098" y="658006"/>
                </a:cubicBezTo>
                <a:cubicBezTo>
                  <a:pt x="1447354" y="655402"/>
                  <a:pt x="1446423" y="652797"/>
                  <a:pt x="1445307" y="650379"/>
                </a:cubicBezTo>
                <a:cubicBezTo>
                  <a:pt x="1444749" y="649077"/>
                  <a:pt x="1444191" y="647960"/>
                  <a:pt x="1443633" y="646844"/>
                </a:cubicBezTo>
                <a:cubicBezTo>
                  <a:pt x="1443075" y="645728"/>
                  <a:pt x="1442331" y="644612"/>
                  <a:pt x="1441772" y="643496"/>
                </a:cubicBezTo>
                <a:cubicBezTo>
                  <a:pt x="1441587" y="643310"/>
                  <a:pt x="1441587" y="643124"/>
                  <a:pt x="1441400" y="643124"/>
                </a:cubicBezTo>
                <a:cubicBezTo>
                  <a:pt x="1440842" y="642193"/>
                  <a:pt x="1440098" y="641077"/>
                  <a:pt x="1439354" y="640147"/>
                </a:cubicBezTo>
                <a:cubicBezTo>
                  <a:pt x="1439354" y="640147"/>
                  <a:pt x="1439168" y="639961"/>
                  <a:pt x="1439168" y="639775"/>
                </a:cubicBezTo>
                <a:cubicBezTo>
                  <a:pt x="1438424" y="638845"/>
                  <a:pt x="1437680" y="637729"/>
                  <a:pt x="1436936" y="636798"/>
                </a:cubicBezTo>
                <a:lnTo>
                  <a:pt x="1436378" y="636240"/>
                </a:lnTo>
                <a:cubicBezTo>
                  <a:pt x="1435633" y="635310"/>
                  <a:pt x="1434703" y="634380"/>
                  <a:pt x="1433773" y="633450"/>
                </a:cubicBezTo>
                <a:lnTo>
                  <a:pt x="816136" y="15813"/>
                </a:lnTo>
                <a:cubicBezTo>
                  <a:pt x="815206" y="14883"/>
                  <a:pt x="814276" y="14139"/>
                  <a:pt x="813346" y="13208"/>
                </a:cubicBezTo>
                <a:lnTo>
                  <a:pt x="812788" y="12650"/>
                </a:lnTo>
                <a:lnTo>
                  <a:pt x="809997" y="10418"/>
                </a:lnTo>
                <a:cubicBezTo>
                  <a:pt x="809811" y="10418"/>
                  <a:pt x="809811" y="10232"/>
                  <a:pt x="809625" y="10232"/>
                </a:cubicBezTo>
                <a:cubicBezTo>
                  <a:pt x="808695" y="9488"/>
                  <a:pt x="807765" y="8930"/>
                  <a:pt x="806834" y="8372"/>
                </a:cubicBezTo>
                <a:cubicBezTo>
                  <a:pt x="806649" y="8186"/>
                  <a:pt x="806462" y="8186"/>
                  <a:pt x="806276" y="8000"/>
                </a:cubicBezTo>
                <a:cubicBezTo>
                  <a:pt x="805160" y="7255"/>
                  <a:pt x="804044" y="6697"/>
                  <a:pt x="802928" y="6139"/>
                </a:cubicBezTo>
                <a:lnTo>
                  <a:pt x="802742" y="6139"/>
                </a:lnTo>
                <a:cubicBezTo>
                  <a:pt x="801626" y="5581"/>
                  <a:pt x="800509" y="5023"/>
                  <a:pt x="799207" y="4465"/>
                </a:cubicBezTo>
                <a:lnTo>
                  <a:pt x="799021" y="4465"/>
                </a:lnTo>
                <a:cubicBezTo>
                  <a:pt x="796603" y="3349"/>
                  <a:pt x="793998" y="2418"/>
                  <a:pt x="791580" y="1860"/>
                </a:cubicBezTo>
                <a:lnTo>
                  <a:pt x="791394" y="1860"/>
                </a:lnTo>
                <a:cubicBezTo>
                  <a:pt x="788975" y="1116"/>
                  <a:pt x="786371" y="744"/>
                  <a:pt x="783766" y="372"/>
                </a:cubicBezTo>
                <a:lnTo>
                  <a:pt x="783022" y="372"/>
                </a:lnTo>
                <a:cubicBezTo>
                  <a:pt x="781720" y="186"/>
                  <a:pt x="780604" y="186"/>
                  <a:pt x="779301" y="0"/>
                </a:cubicBezTo>
                <a:lnTo>
                  <a:pt x="261751" y="0"/>
                </a:lnTo>
                <a:cubicBezTo>
                  <a:pt x="117388" y="0"/>
                  <a:pt x="0" y="117388"/>
                  <a:pt x="0" y="261751"/>
                </a:cubicBezTo>
                <a:lnTo>
                  <a:pt x="0" y="1394148"/>
                </a:lnTo>
                <a:cubicBezTo>
                  <a:pt x="0" y="1538511"/>
                  <a:pt x="117388" y="1655899"/>
                  <a:pt x="261751" y="1655899"/>
                </a:cubicBezTo>
                <a:lnTo>
                  <a:pt x="1188207" y="1655899"/>
                </a:lnTo>
                <a:cubicBezTo>
                  <a:pt x="1332570" y="1655899"/>
                  <a:pt x="1449958" y="1538511"/>
                  <a:pt x="1449958" y="1394148"/>
                </a:cubicBezTo>
                <a:lnTo>
                  <a:pt x="1449958" y="672889"/>
                </a:lnTo>
                <a:lnTo>
                  <a:pt x="1449958" y="669913"/>
                </a:lnTo>
                <a:close/>
                <a:moveTo>
                  <a:pt x="832321" y="466948"/>
                </a:moveTo>
                <a:lnTo>
                  <a:pt x="832321" y="189942"/>
                </a:lnTo>
                <a:lnTo>
                  <a:pt x="1259458" y="617079"/>
                </a:lnTo>
                <a:lnTo>
                  <a:pt x="982452" y="617079"/>
                </a:lnTo>
                <a:cubicBezTo>
                  <a:pt x="899666" y="617079"/>
                  <a:pt x="832321" y="549734"/>
                  <a:pt x="832321" y="466948"/>
                </a:cubicBezTo>
                <a:close/>
                <a:moveTo>
                  <a:pt x="1338337" y="1393403"/>
                </a:moveTo>
                <a:cubicBezTo>
                  <a:pt x="1338337" y="1476189"/>
                  <a:pt x="1270992" y="1543534"/>
                  <a:pt x="1188207" y="1543534"/>
                </a:cubicBezTo>
                <a:lnTo>
                  <a:pt x="261751" y="1543534"/>
                </a:lnTo>
                <a:cubicBezTo>
                  <a:pt x="178966" y="1543534"/>
                  <a:pt x="111621" y="1476189"/>
                  <a:pt x="111621" y="1393403"/>
                </a:cubicBezTo>
                <a:lnTo>
                  <a:pt x="111621" y="261007"/>
                </a:lnTo>
                <a:cubicBezTo>
                  <a:pt x="111621" y="178222"/>
                  <a:pt x="178966" y="110877"/>
                  <a:pt x="261751" y="110877"/>
                </a:cubicBezTo>
                <a:lnTo>
                  <a:pt x="720700" y="110877"/>
                </a:lnTo>
                <a:lnTo>
                  <a:pt x="720700" y="466948"/>
                </a:lnTo>
                <a:cubicBezTo>
                  <a:pt x="720700" y="611312"/>
                  <a:pt x="838088" y="728700"/>
                  <a:pt x="982452" y="728700"/>
                </a:cubicBezTo>
                <a:lnTo>
                  <a:pt x="1338523" y="728700"/>
                </a:lnTo>
                <a:lnTo>
                  <a:pt x="1338523" y="1393403"/>
                </a:lnTo>
                <a:close/>
              </a:path>
            </a:pathLst>
          </a:custGeom>
          <a:gradFill>
            <a:gsLst>
              <a:gs pos="0">
                <a:schemeClr val="bg1">
                  <a:alpha val="2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p>
            <a:pPr algn="l">
              <a:lnSpc>
                <a:spcPct val="100000"/>
              </a:lnSpc>
            </a:pPr>
            <a:endParaRPr kumimoji="1"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标题 1"/>
          <p:cNvSpPr txBox="1"/>
          <p:nvPr>
            <p:custDataLst>
              <p:tags r:id="rId11"/>
            </p:custDataLst>
          </p:nvPr>
        </p:nvSpPr>
        <p:spPr>
          <a:xfrm>
            <a:off x="4941368" y="1354973"/>
            <a:ext cx="2310908" cy="2310906"/>
          </a:xfrm>
          <a:custGeom>
            <a:avLst/>
            <a:gdLst>
              <a:gd name="T0" fmla="*/ 22 w 562"/>
              <a:gd name="T1" fmla="*/ 241 h 525"/>
              <a:gd name="T2" fmla="*/ 241 w 562"/>
              <a:gd name="T3" fmla="*/ 22 h 525"/>
              <a:gd name="T4" fmla="*/ 321 w 562"/>
              <a:gd name="T5" fmla="*/ 22 h 525"/>
              <a:gd name="T6" fmla="*/ 540 w 562"/>
              <a:gd name="T7" fmla="*/ 241 h 525"/>
              <a:gd name="T8" fmla="*/ 540 w 562"/>
              <a:gd name="T9" fmla="*/ 321 h 525"/>
              <a:gd name="T10" fmla="*/ 401 w 562"/>
              <a:gd name="T11" fmla="*/ 459 h 525"/>
              <a:gd name="T12" fmla="*/ 161 w 562"/>
              <a:gd name="T13" fmla="*/ 459 h 525"/>
              <a:gd name="T14" fmla="*/ 22 w 562"/>
              <a:gd name="T15" fmla="*/ 321 h 525"/>
              <a:gd name="T16" fmla="*/ 22 w 562"/>
              <a:gd name="T17" fmla="*/ 241 h 525"/>
            </a:gdLst>
            <a:ahLst/>
            <a:cxnLst/>
            <a:rect l="0" t="0" r="r" b="b"/>
            <a:pathLst>
              <a:path w="562" h="525">
                <a:moveTo>
                  <a:pt x="22" y="241"/>
                </a:moveTo>
                <a:cubicBezTo>
                  <a:pt x="241" y="22"/>
                  <a:pt x="241" y="22"/>
                  <a:pt x="241" y="22"/>
                </a:cubicBezTo>
                <a:cubicBezTo>
                  <a:pt x="263" y="0"/>
                  <a:pt x="299" y="0"/>
                  <a:pt x="321" y="22"/>
                </a:cubicBezTo>
                <a:cubicBezTo>
                  <a:pt x="540" y="241"/>
                  <a:pt x="540" y="241"/>
                  <a:pt x="540" y="241"/>
                </a:cubicBezTo>
                <a:cubicBezTo>
                  <a:pt x="562" y="263"/>
                  <a:pt x="562" y="299"/>
                  <a:pt x="540" y="321"/>
                </a:cubicBezTo>
                <a:cubicBezTo>
                  <a:pt x="401" y="459"/>
                  <a:pt x="401" y="459"/>
                  <a:pt x="401" y="459"/>
                </a:cubicBezTo>
                <a:cubicBezTo>
                  <a:pt x="335" y="525"/>
                  <a:pt x="227" y="525"/>
                  <a:pt x="161" y="459"/>
                </a:cubicBezTo>
                <a:cubicBezTo>
                  <a:pt x="22" y="321"/>
                  <a:pt x="22" y="321"/>
                  <a:pt x="22" y="321"/>
                </a:cubicBezTo>
                <a:cubicBezTo>
                  <a:pt x="0" y="299"/>
                  <a:pt x="0" y="263"/>
                  <a:pt x="22" y="24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31000">
                <a:schemeClr val="accent1">
                  <a:lumMod val="60000"/>
                  <a:lumOff val="40000"/>
                </a:schemeClr>
              </a:gs>
              <a:gs pos="73000">
                <a:schemeClr val="accent1"/>
              </a:gs>
            </a:gsLst>
            <a:path path="circle">
              <a:fillToRect r="100000" b="100000"/>
            </a:path>
            <a:tileRect l="-100000" t="-100000"/>
          </a:gradFill>
          <a:ln w="12700" cap="sq">
            <a:noFill/>
            <a:miter/>
          </a:ln>
          <a:effectLst>
            <a:outerShdw blurRad="444500" dist="317500" dir="5400000" sx="92000" sy="92000" algn="t" rotWithShape="0">
              <a:schemeClr val="accent1">
                <a:lumMod val="75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p>
            <a:pPr algn="ctr">
              <a:lnSpc>
                <a:spcPct val="100000"/>
              </a:lnSpc>
            </a:pPr>
            <a:endParaRPr kumimoji="1"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标题 1"/>
          <p:cNvSpPr txBox="1"/>
          <p:nvPr>
            <p:custDataLst>
              <p:tags r:id="rId12"/>
            </p:custDataLst>
          </p:nvPr>
        </p:nvSpPr>
        <p:spPr>
          <a:xfrm>
            <a:off x="5157953" y="2464455"/>
            <a:ext cx="1877738" cy="93576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p>
            <a:pPr algn="ctr">
              <a:lnSpc>
                <a:spcPct val="120000"/>
              </a:lnSpc>
            </a:pPr>
            <a:r>
              <a:rPr kumimoji="1" lang="en-US" altLang="zh-CN" sz="48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OPPOSans R" panose="00020600040101010101" charset="-122"/>
              </a:rPr>
              <a:t>02</a:t>
            </a:r>
            <a:endParaRPr kumimoji="1" lang="en-US" altLang="zh-CN" sz="4800">
              <a:ln w="12700">
                <a:noFill/>
              </a:ln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OPPOSans R" panose="00020600040101010101" charset="-122"/>
            </a:endParaRPr>
          </a:p>
        </p:txBody>
      </p:sp>
      <p:sp>
        <p:nvSpPr>
          <p:cNvPr id="21" name="标题 1"/>
          <p:cNvSpPr txBox="1"/>
          <p:nvPr>
            <p:custDataLst>
              <p:tags r:id="rId13"/>
            </p:custDataLst>
          </p:nvPr>
        </p:nvSpPr>
        <p:spPr>
          <a:xfrm>
            <a:off x="4460635" y="3469030"/>
            <a:ext cx="3272375" cy="65847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p>
            <a:pPr algn="ctr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Source Han Sans CN Bold" panose="020B0800000000000000" charset="-122"/>
              </a:rPr>
              <a:t>动态调整计划</a:t>
            </a:r>
            <a:endParaRPr kumimoji="1" lang="en-US" altLang="zh-CN" sz="1600">
              <a:ln w="12700">
                <a:noFill/>
              </a:ln>
              <a:solidFill>
                <a:srgbClr val="40404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Source Han Sans CN Bold" panose="020B0800000000000000" charset="-122"/>
            </a:endParaRPr>
          </a:p>
        </p:txBody>
      </p:sp>
      <p:sp>
        <p:nvSpPr>
          <p:cNvPr id="22" name="标题 1"/>
          <p:cNvSpPr txBox="1"/>
          <p:nvPr>
            <p:custDataLst>
              <p:tags r:id="rId14"/>
            </p:custDataLst>
          </p:nvPr>
        </p:nvSpPr>
        <p:spPr>
          <a:xfrm>
            <a:off x="4460493" y="4238685"/>
            <a:ext cx="3272658" cy="147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采购与配送计划根据需求动态调整，灵活应对市场变化。
当销售数据出现波动时，系统自动调整采购与配送计划，确保供应链高效运转。</a:t>
            </a:r>
            <a:endParaRPr kumimoji="1" lang="en-US" altLang="zh-CN" sz="1400">
              <a:ln w="12700">
                <a:noFill/>
              </a:ln>
              <a:solidFill>
                <a:srgbClr val="40404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标题 1"/>
          <p:cNvSpPr txBox="1"/>
          <p:nvPr>
            <p:custDataLst>
              <p:tags r:id="rId15"/>
            </p:custDataLst>
          </p:nvPr>
        </p:nvSpPr>
        <p:spPr>
          <a:xfrm>
            <a:off x="5507758" y="1961914"/>
            <a:ext cx="1178128" cy="1031436"/>
          </a:xfrm>
          <a:custGeom>
            <a:avLst/>
            <a:gdLst>
              <a:gd name="connsiteX0" fmla="*/ 411292 w 822400"/>
              <a:gd name="connsiteY0" fmla="*/ 234366 h 720000"/>
              <a:gd name="connsiteX1" fmla="*/ 285658 w 822400"/>
              <a:gd name="connsiteY1" fmla="*/ 360000 h 720000"/>
              <a:gd name="connsiteX2" fmla="*/ 411292 w 822400"/>
              <a:gd name="connsiteY2" fmla="*/ 485635 h 720000"/>
              <a:gd name="connsiteX3" fmla="*/ 536927 w 822400"/>
              <a:gd name="connsiteY3" fmla="*/ 360000 h 720000"/>
              <a:gd name="connsiteX4" fmla="*/ 411292 w 822400"/>
              <a:gd name="connsiteY4" fmla="*/ 234366 h 720000"/>
              <a:gd name="connsiteX5" fmla="*/ 411292 w 822400"/>
              <a:gd name="connsiteY5" fmla="*/ 178938 h 720000"/>
              <a:gd name="connsiteX6" fmla="*/ 592354 w 822400"/>
              <a:gd name="connsiteY6" fmla="*/ 360000 h 720000"/>
              <a:gd name="connsiteX7" fmla="*/ 411292 w 822400"/>
              <a:gd name="connsiteY7" fmla="*/ 541063 h 720000"/>
              <a:gd name="connsiteX8" fmla="*/ 230230 w 822400"/>
              <a:gd name="connsiteY8" fmla="*/ 360000 h 720000"/>
              <a:gd name="connsiteX9" fmla="*/ 411292 w 822400"/>
              <a:gd name="connsiteY9" fmla="*/ 178938 h 720000"/>
              <a:gd name="connsiteX10" fmla="*/ 235403 w 822400"/>
              <a:gd name="connsiteY10" fmla="*/ 55427 h 720000"/>
              <a:gd name="connsiteX11" fmla="*/ 59514 w 822400"/>
              <a:gd name="connsiteY11" fmla="*/ 360000 h 720000"/>
              <a:gd name="connsiteX12" fmla="*/ 235403 w 822400"/>
              <a:gd name="connsiteY12" fmla="*/ 664573 h 720000"/>
              <a:gd name="connsiteX13" fmla="*/ 587089 w 822400"/>
              <a:gd name="connsiteY13" fmla="*/ 664573 h 720000"/>
              <a:gd name="connsiteX14" fmla="*/ 762978 w 822400"/>
              <a:gd name="connsiteY14" fmla="*/ 360000 h 720000"/>
              <a:gd name="connsiteX15" fmla="*/ 587089 w 822400"/>
              <a:gd name="connsiteY15" fmla="*/ 55427 h 720000"/>
              <a:gd name="connsiteX16" fmla="*/ 219883 w 822400"/>
              <a:gd name="connsiteY16" fmla="*/ 0 h 720000"/>
              <a:gd name="connsiteX17" fmla="*/ 602516 w 822400"/>
              <a:gd name="connsiteY17" fmla="*/ 0 h 720000"/>
              <a:gd name="connsiteX18" fmla="*/ 627274 w 822400"/>
              <a:gd name="connsiteY18" fmla="*/ 14319 h 720000"/>
              <a:gd name="connsiteX19" fmla="*/ 818590 w 822400"/>
              <a:gd name="connsiteY19" fmla="*/ 345682 h 720000"/>
              <a:gd name="connsiteX20" fmla="*/ 818590 w 822400"/>
              <a:gd name="connsiteY20" fmla="*/ 374319 h 720000"/>
              <a:gd name="connsiteX21" fmla="*/ 627366 w 822400"/>
              <a:gd name="connsiteY21" fmla="*/ 705682 h 720000"/>
              <a:gd name="connsiteX22" fmla="*/ 602608 w 822400"/>
              <a:gd name="connsiteY22" fmla="*/ 720000 h 720000"/>
              <a:gd name="connsiteX23" fmla="*/ 219976 w 822400"/>
              <a:gd name="connsiteY23" fmla="*/ 720000 h 720000"/>
              <a:gd name="connsiteX24" fmla="*/ 195218 w 822400"/>
              <a:gd name="connsiteY24" fmla="*/ 705682 h 720000"/>
              <a:gd name="connsiteX25" fmla="*/ 3810 w 822400"/>
              <a:gd name="connsiteY25" fmla="*/ 374319 h 720000"/>
              <a:gd name="connsiteX26" fmla="*/ 3810 w 822400"/>
              <a:gd name="connsiteY26" fmla="*/ 345682 h 720000"/>
              <a:gd name="connsiteX27" fmla="*/ 195126 w 822400"/>
              <a:gd name="connsiteY27" fmla="*/ 14319 h 720000"/>
              <a:gd name="connsiteX28" fmla="*/ 219883 w 822400"/>
              <a:gd name="connsiteY28" fmla="*/ 0 h 720000"/>
            </a:gdLst>
            <a:ahLst/>
            <a:cxnLst/>
            <a:rect l="l" t="t" r="r" b="b"/>
            <a:pathLst>
              <a:path w="822400" h="720000">
                <a:moveTo>
                  <a:pt x="411292" y="234366"/>
                </a:moveTo>
                <a:cubicBezTo>
                  <a:pt x="342008" y="234366"/>
                  <a:pt x="285658" y="290716"/>
                  <a:pt x="285658" y="360000"/>
                </a:cubicBezTo>
                <a:cubicBezTo>
                  <a:pt x="285658" y="429284"/>
                  <a:pt x="342008" y="485635"/>
                  <a:pt x="411292" y="485635"/>
                </a:cubicBezTo>
                <a:cubicBezTo>
                  <a:pt x="480576" y="485635"/>
                  <a:pt x="536927" y="429284"/>
                  <a:pt x="536927" y="360000"/>
                </a:cubicBezTo>
                <a:cubicBezTo>
                  <a:pt x="536927" y="290716"/>
                  <a:pt x="480576" y="234366"/>
                  <a:pt x="411292" y="234366"/>
                </a:cubicBezTo>
                <a:close/>
                <a:moveTo>
                  <a:pt x="411292" y="178938"/>
                </a:moveTo>
                <a:cubicBezTo>
                  <a:pt x="511153" y="178938"/>
                  <a:pt x="592354" y="260139"/>
                  <a:pt x="592354" y="360000"/>
                </a:cubicBezTo>
                <a:cubicBezTo>
                  <a:pt x="592354" y="459861"/>
                  <a:pt x="511153" y="541063"/>
                  <a:pt x="411292" y="541063"/>
                </a:cubicBezTo>
                <a:cubicBezTo>
                  <a:pt x="311431" y="541063"/>
                  <a:pt x="230230" y="459861"/>
                  <a:pt x="230230" y="360000"/>
                </a:cubicBezTo>
                <a:cubicBezTo>
                  <a:pt x="230230" y="260139"/>
                  <a:pt x="311431" y="178938"/>
                  <a:pt x="411292" y="178938"/>
                </a:cubicBezTo>
                <a:close/>
                <a:moveTo>
                  <a:pt x="235403" y="55427"/>
                </a:moveTo>
                <a:lnTo>
                  <a:pt x="59514" y="360000"/>
                </a:lnTo>
                <a:lnTo>
                  <a:pt x="235403" y="664573"/>
                </a:lnTo>
                <a:lnTo>
                  <a:pt x="587089" y="664573"/>
                </a:lnTo>
                <a:lnTo>
                  <a:pt x="762978" y="360000"/>
                </a:lnTo>
                <a:lnTo>
                  <a:pt x="587089" y="55427"/>
                </a:lnTo>
                <a:close/>
                <a:moveTo>
                  <a:pt x="219883" y="0"/>
                </a:moveTo>
                <a:lnTo>
                  <a:pt x="602516" y="0"/>
                </a:lnTo>
                <a:cubicBezTo>
                  <a:pt x="612678" y="0"/>
                  <a:pt x="622193" y="5450"/>
                  <a:pt x="627274" y="14319"/>
                </a:cubicBezTo>
                <a:lnTo>
                  <a:pt x="818590" y="345682"/>
                </a:lnTo>
                <a:cubicBezTo>
                  <a:pt x="823671" y="354550"/>
                  <a:pt x="823671" y="365451"/>
                  <a:pt x="818590" y="374319"/>
                </a:cubicBezTo>
                <a:lnTo>
                  <a:pt x="627366" y="705682"/>
                </a:lnTo>
                <a:cubicBezTo>
                  <a:pt x="622285" y="714550"/>
                  <a:pt x="612770" y="720000"/>
                  <a:pt x="602608" y="720000"/>
                </a:cubicBezTo>
                <a:lnTo>
                  <a:pt x="219976" y="720000"/>
                </a:lnTo>
                <a:cubicBezTo>
                  <a:pt x="209814" y="720000"/>
                  <a:pt x="200299" y="714550"/>
                  <a:pt x="195218" y="705682"/>
                </a:cubicBezTo>
                <a:lnTo>
                  <a:pt x="3810" y="374319"/>
                </a:lnTo>
                <a:cubicBezTo>
                  <a:pt x="-1271" y="365543"/>
                  <a:pt x="-1271" y="354550"/>
                  <a:pt x="3810" y="345682"/>
                </a:cubicBezTo>
                <a:lnTo>
                  <a:pt x="195126" y="14319"/>
                </a:lnTo>
                <a:cubicBezTo>
                  <a:pt x="200207" y="5450"/>
                  <a:pt x="209721" y="0"/>
                  <a:pt x="219883" y="0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2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p>
            <a:pPr algn="l">
              <a:lnSpc>
                <a:spcPct val="100000"/>
              </a:lnSpc>
            </a:pPr>
            <a:endParaRPr kumimoji="1"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标题 1"/>
          <p:cNvSpPr txBox="1"/>
          <p:nvPr/>
        </p:nvSpPr>
        <p:spPr>
          <a:xfrm>
            <a:off x="316690" y="373380"/>
            <a:ext cx="8171180" cy="655320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80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p>
            <a:pPr algn="ctr">
              <a:lnSpc>
                <a:spcPct val="110000"/>
              </a:lnSpc>
            </a:pPr>
            <a:endParaRPr kumimoji="1"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标题 1"/>
          <p:cNvSpPr txBox="1"/>
          <p:nvPr/>
        </p:nvSpPr>
        <p:spPr>
          <a:xfrm>
            <a:off x="783520" y="484345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Source Han Sans CN Bold" panose="020B0800000000000000" charset="-122"/>
              </a:rPr>
              <a:t>解决方案与成果</a:t>
            </a:r>
            <a:endParaRPr kumimoji="1" lang="en-US" altLang="zh-CN" sz="2800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Source Han Sans CN Bold" panose="020B0800000000000000" charset="-122"/>
            </a:endParaRPr>
          </a:p>
        </p:txBody>
      </p:sp>
      <p:sp>
        <p:nvSpPr>
          <p:cNvPr id="26" name="标题 1"/>
          <p:cNvSpPr txBox="1"/>
          <p:nvPr/>
        </p:nvSpPr>
        <p:spPr>
          <a:xfrm>
            <a:off x="324256" y="626624"/>
            <a:ext cx="402076" cy="402076"/>
          </a:xfrm>
          <a:prstGeom prst="rtTriangl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p>
            <a:pPr algn="ctr">
              <a:lnSpc>
                <a:spcPct val="110000"/>
              </a:lnSpc>
            </a:pPr>
            <a:endParaRPr kumimoji="1"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2551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标题 1"/>
          <p:cNvPicPr/>
          <p:nvPr/>
        </p:nvPicPr>
        <p:blipFill>
          <a:blip r:embed="rId1"/>
        </p:blipFill>
        <p:spPr>
          <a:xfrm>
            <a:off x="6165700" y="2405777"/>
            <a:ext cx="2298065" cy="2262656"/>
          </a:xfrm>
          <a:prstGeom prst="roundRect">
            <a:avLst>
              <a:gd name="adj" fmla="val 5528"/>
            </a:avLst>
          </a:prstGeom>
          <a:blipFill>
            <a:blip r:embed="rId2"/>
            <a:srcRect/>
            <a:stretch>
              <a:fillRect/>
            </a:stretch>
          </a:blipFill>
          <a:ln w="38100" cap="sq">
            <a:noFill/>
            <a:round/>
          </a:ln>
          <a:effectLst/>
        </p:spPr>
      </p:pic>
      <p:pic>
        <p:nvPicPr>
          <p:cNvPr id="9" name="标题 1"/>
          <p:cNvPicPr/>
          <p:nvPr/>
        </p:nvPicPr>
        <p:blipFill>
          <a:blip r:embed="rId3"/>
        </p:blipFill>
        <p:spPr>
          <a:xfrm>
            <a:off x="3613935" y="2405777"/>
            <a:ext cx="2298065" cy="2262656"/>
          </a:xfrm>
          <a:prstGeom prst="roundRect">
            <a:avLst>
              <a:gd name="adj" fmla="val 5528"/>
            </a:avLst>
          </a:prstGeom>
          <a:blipFill>
            <a:blip r:embed="rId4"/>
            <a:srcRect/>
            <a:stretch>
              <a:fillRect/>
            </a:stretch>
          </a:blipFill>
          <a:ln w="38100" cap="sq">
            <a:noFill/>
            <a:round/>
          </a:ln>
          <a:effectLst/>
        </p:spPr>
      </p:pic>
      <p:sp>
        <p:nvSpPr>
          <p:cNvPr id="10" name="标题 1"/>
          <p:cNvSpPr txBox="1"/>
          <p:nvPr/>
        </p:nvSpPr>
        <p:spPr>
          <a:xfrm>
            <a:off x="8670020" y="3277877"/>
            <a:ext cx="3002559" cy="1321131"/>
          </a:xfrm>
          <a:prstGeom prst="rect">
            <a:avLst/>
          </a:prstGeom>
          <a:noFill/>
          <a:ln w="38100" cap="sq">
            <a:noFill/>
            <a:round/>
          </a:ln>
          <a:effectLst/>
        </p:spPr>
        <p:txBody>
          <a:bodyPr vert="horz" wrap="square" lIns="91440" tIns="45720" rIns="91440" bIns="45720" rtlCol="0" anchor="t"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Source Han Sans" panose="020B0500000000000000" charset="-122"/>
              </a:rPr>
              <a:t>某生鲜企业因采购计划不合理，部分产品积压过多，占用大量资金与仓储空间，而部分热门产品却缺货。</a:t>
            </a:r>
            <a:endParaRPr kumimoji="1" lang="en-US" altLang="zh-CN" sz="1400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Source Han Sans" panose="020B0500000000000000" charset="-122"/>
            </a:endParaRPr>
          </a:p>
        </p:txBody>
      </p:sp>
      <p:sp>
        <p:nvSpPr>
          <p:cNvPr id="11" name="标题 1"/>
          <p:cNvSpPr txBox="1"/>
          <p:nvPr/>
        </p:nvSpPr>
        <p:spPr>
          <a:xfrm>
            <a:off x="8722751" y="2611974"/>
            <a:ext cx="525465" cy="525465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p>
            <a:pPr algn="ctr">
              <a:lnSpc>
                <a:spcPct val="110000"/>
              </a:lnSpc>
            </a:pPr>
            <a:endParaRPr kumimoji="1"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标题 1"/>
          <p:cNvSpPr txBox="1"/>
          <p:nvPr/>
        </p:nvSpPr>
        <p:spPr>
          <a:xfrm>
            <a:off x="8859113" y="2752412"/>
            <a:ext cx="252742" cy="244588"/>
          </a:xfrm>
          <a:custGeom>
            <a:avLst/>
            <a:gdLst>
              <a:gd name="connsiteX0" fmla="*/ 311954 w 744004"/>
              <a:gd name="connsiteY0" fmla="*/ 337123 h 720001"/>
              <a:gd name="connsiteX1" fmla="*/ 168770 w 744004"/>
              <a:gd name="connsiteY1" fmla="*/ 337123 h 720001"/>
              <a:gd name="connsiteX2" fmla="*/ 49673 w 744004"/>
              <a:gd name="connsiteY2" fmla="*/ 287618 h 720001"/>
              <a:gd name="connsiteX3" fmla="*/ 167 w 744004"/>
              <a:gd name="connsiteY3" fmla="*/ 168520 h 720001"/>
              <a:gd name="connsiteX4" fmla="*/ 49590 w 744004"/>
              <a:gd name="connsiteY4" fmla="*/ 49507 h 720001"/>
              <a:gd name="connsiteX5" fmla="*/ 168687 w 744004"/>
              <a:gd name="connsiteY5" fmla="*/ 0 h 720001"/>
              <a:gd name="connsiteX6" fmla="*/ 287784 w 744004"/>
              <a:gd name="connsiteY6" fmla="*/ 49507 h 720001"/>
              <a:gd name="connsiteX7" fmla="*/ 337290 w 744004"/>
              <a:gd name="connsiteY7" fmla="*/ 168604 h 720001"/>
              <a:gd name="connsiteX8" fmla="*/ 337290 w 744004"/>
              <a:gd name="connsiteY8" fmla="*/ 311787 h 720001"/>
              <a:gd name="connsiteX9" fmla="*/ 311954 w 744004"/>
              <a:gd name="connsiteY9" fmla="*/ 337123 h 720001"/>
              <a:gd name="connsiteX10" fmla="*/ 575401 w 744004"/>
              <a:gd name="connsiteY10" fmla="*/ 337207 h 720001"/>
              <a:gd name="connsiteX11" fmla="*/ 432218 w 744004"/>
              <a:gd name="connsiteY11" fmla="*/ 337207 h 720001"/>
              <a:gd name="connsiteX12" fmla="*/ 406882 w 744004"/>
              <a:gd name="connsiteY12" fmla="*/ 311870 h 720001"/>
              <a:gd name="connsiteX13" fmla="*/ 406882 w 744004"/>
              <a:gd name="connsiteY13" fmla="*/ 168687 h 720001"/>
              <a:gd name="connsiteX14" fmla="*/ 456387 w 744004"/>
              <a:gd name="connsiteY14" fmla="*/ 49590 h 720001"/>
              <a:gd name="connsiteX15" fmla="*/ 575401 w 744004"/>
              <a:gd name="connsiteY15" fmla="*/ 0 h 720001"/>
              <a:gd name="connsiteX16" fmla="*/ 694498 w 744004"/>
              <a:gd name="connsiteY16" fmla="*/ 49507 h 720001"/>
              <a:gd name="connsiteX17" fmla="*/ 744004 w 744004"/>
              <a:gd name="connsiteY17" fmla="*/ 168604 h 720001"/>
              <a:gd name="connsiteX18" fmla="*/ 694498 w 744004"/>
              <a:gd name="connsiteY18" fmla="*/ 287701 h 720001"/>
              <a:gd name="connsiteX19" fmla="*/ 575401 w 744004"/>
              <a:gd name="connsiteY19" fmla="*/ 337207 h 720001"/>
              <a:gd name="connsiteX20" fmla="*/ 168604 w 744004"/>
              <a:gd name="connsiteY20" fmla="*/ 720001 h 720001"/>
              <a:gd name="connsiteX21" fmla="*/ 49507 w 744004"/>
              <a:gd name="connsiteY21" fmla="*/ 670495 h 720001"/>
              <a:gd name="connsiteX22" fmla="*/ 0 w 744004"/>
              <a:gd name="connsiteY22" fmla="*/ 551398 h 720001"/>
              <a:gd name="connsiteX23" fmla="*/ 49507 w 744004"/>
              <a:gd name="connsiteY23" fmla="*/ 432301 h 720001"/>
              <a:gd name="connsiteX24" fmla="*/ 168687 w 744004"/>
              <a:gd name="connsiteY24" fmla="*/ 382879 h 720001"/>
              <a:gd name="connsiteX25" fmla="*/ 311871 w 744004"/>
              <a:gd name="connsiteY25" fmla="*/ 382879 h 720001"/>
              <a:gd name="connsiteX26" fmla="*/ 337207 w 744004"/>
              <a:gd name="connsiteY26" fmla="*/ 408215 h 720001"/>
              <a:gd name="connsiteX27" fmla="*/ 337207 w 744004"/>
              <a:gd name="connsiteY27" fmla="*/ 551398 h 720001"/>
              <a:gd name="connsiteX28" fmla="*/ 287701 w 744004"/>
              <a:gd name="connsiteY28" fmla="*/ 670495 h 720001"/>
              <a:gd name="connsiteX29" fmla="*/ 168604 w 744004"/>
              <a:gd name="connsiteY29" fmla="*/ 720001 h 720001"/>
              <a:gd name="connsiteX30" fmla="*/ 575401 w 744004"/>
              <a:gd name="connsiteY30" fmla="*/ 720001 h 720001"/>
              <a:gd name="connsiteX31" fmla="*/ 456304 w 744004"/>
              <a:gd name="connsiteY31" fmla="*/ 670495 h 720001"/>
              <a:gd name="connsiteX32" fmla="*/ 406798 w 744004"/>
              <a:gd name="connsiteY32" fmla="*/ 551398 h 720001"/>
              <a:gd name="connsiteX33" fmla="*/ 406798 w 744004"/>
              <a:gd name="connsiteY33" fmla="*/ 408215 h 720001"/>
              <a:gd name="connsiteX34" fmla="*/ 432218 w 744004"/>
              <a:gd name="connsiteY34" fmla="*/ 382879 h 720001"/>
              <a:gd name="connsiteX35" fmla="*/ 575401 w 744004"/>
              <a:gd name="connsiteY35" fmla="*/ 382879 h 720001"/>
              <a:gd name="connsiteX36" fmla="*/ 694498 w 744004"/>
              <a:gd name="connsiteY36" fmla="*/ 432385 h 720001"/>
              <a:gd name="connsiteX37" fmla="*/ 744004 w 744004"/>
              <a:gd name="connsiteY37" fmla="*/ 551398 h 720001"/>
              <a:gd name="connsiteX38" fmla="*/ 694498 w 744004"/>
              <a:gd name="connsiteY38" fmla="*/ 670495 h 720001"/>
              <a:gd name="connsiteX39" fmla="*/ 575401 w 744004"/>
              <a:gd name="connsiteY39" fmla="*/ 720001 h 720001"/>
            </a:gdLst>
            <a:ahLst/>
            <a:cxnLst/>
            <a:rect l="l" t="t" r="r" b="b"/>
            <a:pathLst>
              <a:path w="744004" h="720001">
                <a:moveTo>
                  <a:pt x="311954" y="337123"/>
                </a:moveTo>
                <a:lnTo>
                  <a:pt x="168770" y="337123"/>
                </a:lnTo>
                <a:cubicBezTo>
                  <a:pt x="123932" y="337123"/>
                  <a:pt x="81594" y="319538"/>
                  <a:pt x="49673" y="287618"/>
                </a:cubicBezTo>
                <a:cubicBezTo>
                  <a:pt x="17753" y="255697"/>
                  <a:pt x="167" y="213442"/>
                  <a:pt x="167" y="168520"/>
                </a:cubicBezTo>
                <a:cubicBezTo>
                  <a:pt x="167" y="123598"/>
                  <a:pt x="17669" y="81427"/>
                  <a:pt x="49590" y="49507"/>
                </a:cubicBezTo>
                <a:cubicBezTo>
                  <a:pt x="81510" y="17586"/>
                  <a:pt x="123848" y="0"/>
                  <a:pt x="168687" y="0"/>
                </a:cubicBezTo>
                <a:cubicBezTo>
                  <a:pt x="213526" y="0"/>
                  <a:pt x="255864" y="17586"/>
                  <a:pt x="287784" y="49507"/>
                </a:cubicBezTo>
                <a:cubicBezTo>
                  <a:pt x="319705" y="81427"/>
                  <a:pt x="337290" y="123682"/>
                  <a:pt x="337290" y="168604"/>
                </a:cubicBezTo>
                <a:lnTo>
                  <a:pt x="337290" y="311787"/>
                </a:lnTo>
                <a:cubicBezTo>
                  <a:pt x="337290" y="325789"/>
                  <a:pt x="325956" y="337123"/>
                  <a:pt x="311954" y="337123"/>
                </a:cubicBezTo>
                <a:close/>
                <a:moveTo>
                  <a:pt x="575401" y="337207"/>
                </a:moveTo>
                <a:lnTo>
                  <a:pt x="432218" y="337207"/>
                </a:lnTo>
                <a:cubicBezTo>
                  <a:pt x="418216" y="337207"/>
                  <a:pt x="406882" y="325872"/>
                  <a:pt x="406882" y="311870"/>
                </a:cubicBezTo>
                <a:lnTo>
                  <a:pt x="406882" y="168687"/>
                </a:lnTo>
                <a:cubicBezTo>
                  <a:pt x="406882" y="123849"/>
                  <a:pt x="424467" y="81510"/>
                  <a:pt x="456387" y="49590"/>
                </a:cubicBezTo>
                <a:cubicBezTo>
                  <a:pt x="488308" y="17669"/>
                  <a:pt x="530563" y="0"/>
                  <a:pt x="575401" y="0"/>
                </a:cubicBezTo>
                <a:cubicBezTo>
                  <a:pt x="620240" y="0"/>
                  <a:pt x="662578" y="17586"/>
                  <a:pt x="694498" y="49507"/>
                </a:cubicBezTo>
                <a:cubicBezTo>
                  <a:pt x="726419" y="81427"/>
                  <a:pt x="744004" y="123765"/>
                  <a:pt x="744004" y="168604"/>
                </a:cubicBezTo>
                <a:cubicBezTo>
                  <a:pt x="744004" y="213442"/>
                  <a:pt x="726419" y="255780"/>
                  <a:pt x="694498" y="287701"/>
                </a:cubicBezTo>
                <a:cubicBezTo>
                  <a:pt x="662578" y="319621"/>
                  <a:pt x="620323" y="337207"/>
                  <a:pt x="575401" y="337207"/>
                </a:cubicBezTo>
                <a:close/>
                <a:moveTo>
                  <a:pt x="168604" y="720001"/>
                </a:moveTo>
                <a:cubicBezTo>
                  <a:pt x="123682" y="720001"/>
                  <a:pt x="81427" y="702416"/>
                  <a:pt x="49507" y="670495"/>
                </a:cubicBezTo>
                <a:cubicBezTo>
                  <a:pt x="17586" y="638575"/>
                  <a:pt x="0" y="596320"/>
                  <a:pt x="0" y="551398"/>
                </a:cubicBezTo>
                <a:cubicBezTo>
                  <a:pt x="0" y="506476"/>
                  <a:pt x="17586" y="464221"/>
                  <a:pt x="49507" y="432301"/>
                </a:cubicBezTo>
                <a:cubicBezTo>
                  <a:pt x="81510" y="400464"/>
                  <a:pt x="123848" y="382879"/>
                  <a:pt x="168687" y="382879"/>
                </a:cubicBezTo>
                <a:lnTo>
                  <a:pt x="311871" y="382879"/>
                </a:lnTo>
                <a:cubicBezTo>
                  <a:pt x="325872" y="382879"/>
                  <a:pt x="337207" y="394297"/>
                  <a:pt x="337207" y="408215"/>
                </a:cubicBezTo>
                <a:lnTo>
                  <a:pt x="337207" y="551398"/>
                </a:lnTo>
                <a:cubicBezTo>
                  <a:pt x="337207" y="596237"/>
                  <a:pt x="319621" y="638575"/>
                  <a:pt x="287701" y="670495"/>
                </a:cubicBezTo>
                <a:cubicBezTo>
                  <a:pt x="255781" y="702416"/>
                  <a:pt x="213526" y="720001"/>
                  <a:pt x="168604" y="720001"/>
                </a:cubicBezTo>
                <a:close/>
                <a:moveTo>
                  <a:pt x="575401" y="720001"/>
                </a:moveTo>
                <a:cubicBezTo>
                  <a:pt x="530563" y="720001"/>
                  <a:pt x="488224" y="702416"/>
                  <a:pt x="456304" y="670495"/>
                </a:cubicBezTo>
                <a:cubicBezTo>
                  <a:pt x="424383" y="638575"/>
                  <a:pt x="406798" y="596320"/>
                  <a:pt x="406798" y="551398"/>
                </a:cubicBezTo>
                <a:lnTo>
                  <a:pt x="406798" y="408215"/>
                </a:lnTo>
                <a:cubicBezTo>
                  <a:pt x="406882" y="394213"/>
                  <a:pt x="418216" y="382879"/>
                  <a:pt x="432218" y="382879"/>
                </a:cubicBezTo>
                <a:lnTo>
                  <a:pt x="575401" y="382879"/>
                </a:lnTo>
                <a:cubicBezTo>
                  <a:pt x="620240" y="382879"/>
                  <a:pt x="662578" y="400464"/>
                  <a:pt x="694498" y="432385"/>
                </a:cubicBezTo>
                <a:cubicBezTo>
                  <a:pt x="726419" y="464305"/>
                  <a:pt x="744004" y="506560"/>
                  <a:pt x="744004" y="551398"/>
                </a:cubicBezTo>
                <a:cubicBezTo>
                  <a:pt x="744004" y="596237"/>
                  <a:pt x="726419" y="638575"/>
                  <a:pt x="694498" y="670495"/>
                </a:cubicBezTo>
                <a:cubicBezTo>
                  <a:pt x="662578" y="702416"/>
                  <a:pt x="620323" y="720001"/>
                  <a:pt x="575401" y="720001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cap="sq">
            <a:noFill/>
          </a:ln>
        </p:spPr>
        <p:txBody>
          <a:bodyPr vert="horz" wrap="square" lIns="91440" tIns="45720" rIns="91440" bIns="45720" rtlCol="0" anchor="t"/>
          <a:p>
            <a:pPr algn="l">
              <a:lnSpc>
                <a:spcPct val="110000"/>
              </a:lnSpc>
            </a:pPr>
            <a:endParaRPr kumimoji="1"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标题 1"/>
          <p:cNvSpPr txBox="1"/>
          <p:nvPr/>
        </p:nvSpPr>
        <p:spPr>
          <a:xfrm>
            <a:off x="532122" y="3277877"/>
            <a:ext cx="2875559" cy="1321131"/>
          </a:xfrm>
          <a:prstGeom prst="rect">
            <a:avLst/>
          </a:prstGeom>
          <a:noFill/>
          <a:ln w="38100" cap="sq">
            <a:noFill/>
            <a:round/>
          </a:ln>
          <a:effectLst/>
        </p:spPr>
        <p:txBody>
          <a:bodyPr vert="horz" wrap="square" lIns="91440" tIns="45720" rIns="91440" bIns="45720" rtlCol="0" anchor="t"/>
          <a:p>
            <a:pPr algn="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Source Han Sans" panose="020B0500000000000000" charset="-122"/>
              </a:rPr>
              <a:t>传统模式下，库存周转率低，成本高，常出现积压与缺货并存现象。</a:t>
            </a:r>
            <a:endParaRPr kumimoji="1" lang="en-US" altLang="zh-CN" sz="1400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Source Han Sans" panose="020B0500000000000000" charset="-122"/>
            </a:endParaRPr>
          </a:p>
        </p:txBody>
      </p:sp>
      <p:sp>
        <p:nvSpPr>
          <p:cNvPr id="14" name="标题 1"/>
          <p:cNvSpPr txBox="1"/>
          <p:nvPr/>
        </p:nvSpPr>
        <p:spPr>
          <a:xfrm>
            <a:off x="2783448" y="2611974"/>
            <a:ext cx="525465" cy="525465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p>
            <a:pPr algn="ctr">
              <a:lnSpc>
                <a:spcPct val="110000"/>
              </a:lnSpc>
            </a:pPr>
            <a:endParaRPr kumimoji="1"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标题 1"/>
          <p:cNvSpPr txBox="1"/>
          <p:nvPr/>
        </p:nvSpPr>
        <p:spPr>
          <a:xfrm>
            <a:off x="2919808" y="2748335"/>
            <a:ext cx="252742" cy="252742"/>
          </a:xfrm>
          <a:custGeom>
            <a:avLst/>
            <a:gdLst>
              <a:gd name="connsiteX0" fmla="*/ 438553 w 720000"/>
              <a:gd name="connsiteY0" fmla="*/ 189601 h 720000"/>
              <a:gd name="connsiteX1" fmla="*/ 503636 w 720000"/>
              <a:gd name="connsiteY1" fmla="*/ 216365 h 720000"/>
              <a:gd name="connsiteX2" fmla="*/ 503636 w 720000"/>
              <a:gd name="connsiteY2" fmla="*/ 346445 h 720000"/>
              <a:gd name="connsiteX3" fmla="*/ 362260 w 720000"/>
              <a:gd name="connsiteY3" fmla="*/ 487907 h 720000"/>
              <a:gd name="connsiteX4" fmla="*/ 191861 w 720000"/>
              <a:gd name="connsiteY4" fmla="*/ 528226 h 720000"/>
              <a:gd name="connsiteX5" fmla="*/ 232180 w 720000"/>
              <a:gd name="connsiteY5" fmla="*/ 357827 h 720000"/>
              <a:gd name="connsiteX6" fmla="*/ 373556 w 720000"/>
              <a:gd name="connsiteY6" fmla="*/ 216452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339581 w 720000"/>
              <a:gd name="connsiteY9" fmla="*/ 182476 h 720000"/>
              <a:gd name="connsiteX10" fmla="*/ 198205 w 720000"/>
              <a:gd name="connsiteY10" fmla="*/ 323852 h 720000"/>
              <a:gd name="connsiteX11" fmla="*/ 141637 w 720000"/>
              <a:gd name="connsiteY11" fmla="*/ 578364 h 720000"/>
              <a:gd name="connsiteX12" fmla="*/ 396149 w 720000"/>
              <a:gd name="connsiteY12" fmla="*/ 521796 h 720000"/>
              <a:gd name="connsiteX13" fmla="*/ 537524 w 720000"/>
              <a:gd name="connsiteY13" fmla="*/ 380420 h 720000"/>
              <a:gd name="connsiteX14" fmla="*/ 537524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0 h 720000"/>
              <a:gd name="connsiteX17" fmla="*/ 600000 w 720000"/>
              <a:gd name="connsiteY17" fmla="*/ 0 h 720000"/>
              <a:gd name="connsiteX18" fmla="*/ 720000 w 720000"/>
              <a:gd name="connsiteY18" fmla="*/ 120000 h 720000"/>
              <a:gd name="connsiteX19" fmla="*/ 720000 w 720000"/>
              <a:gd name="connsiteY19" fmla="*/ 600000 h 720000"/>
              <a:gd name="connsiteX20" fmla="*/ 600000 w 720000"/>
              <a:gd name="connsiteY20" fmla="*/ 720000 h 720000"/>
              <a:gd name="connsiteX21" fmla="*/ 120000 w 720000"/>
              <a:gd name="connsiteY21" fmla="*/ 720000 h 720000"/>
              <a:gd name="connsiteX22" fmla="*/ 0 w 720000"/>
              <a:gd name="connsiteY22" fmla="*/ 600000 h 720000"/>
              <a:gd name="connsiteX23" fmla="*/ 0 w 720000"/>
              <a:gd name="connsiteY23" fmla="*/ 120000 h 720000"/>
              <a:gd name="connsiteX24" fmla="*/ 120000 w 720000"/>
              <a:gd name="connsiteY24" fmla="*/ 0 h 720000"/>
            </a:gdLst>
            <a:ahLst/>
            <a:cxnLst/>
            <a:rect l="l" t="t" r="r" b="b"/>
            <a:pathLst>
              <a:path w="720000" h="720000">
                <a:moveTo>
                  <a:pt x="438553" y="189601"/>
                </a:moveTo>
                <a:cubicBezTo>
                  <a:pt x="463230" y="189601"/>
                  <a:pt x="486344" y="199073"/>
                  <a:pt x="503636" y="216365"/>
                </a:cubicBezTo>
                <a:cubicBezTo>
                  <a:pt x="539523" y="252252"/>
                  <a:pt x="539523" y="310557"/>
                  <a:pt x="503636" y="346445"/>
                </a:cubicBezTo>
                <a:lnTo>
                  <a:pt x="362260" y="487907"/>
                </a:lnTo>
                <a:cubicBezTo>
                  <a:pt x="342622" y="507545"/>
                  <a:pt x="266503" y="522665"/>
                  <a:pt x="191861" y="528226"/>
                </a:cubicBezTo>
                <a:cubicBezTo>
                  <a:pt x="197336" y="453584"/>
                  <a:pt x="212456" y="377465"/>
                  <a:pt x="232180" y="357827"/>
                </a:cubicBezTo>
                <a:lnTo>
                  <a:pt x="373556" y="216452"/>
                </a:lnTo>
                <a:cubicBezTo>
                  <a:pt x="390761" y="199073"/>
                  <a:pt x="413875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02666" y="141636"/>
                  <a:pt x="366778" y="155278"/>
                  <a:pt x="339581" y="182476"/>
                </a:cubicBezTo>
                <a:lnTo>
                  <a:pt x="198205" y="323852"/>
                </a:lnTo>
                <a:cubicBezTo>
                  <a:pt x="143723" y="378335"/>
                  <a:pt x="141637" y="578364"/>
                  <a:pt x="141637" y="578364"/>
                </a:cubicBezTo>
                <a:cubicBezTo>
                  <a:pt x="141637" y="578364"/>
                  <a:pt x="341753" y="576278"/>
                  <a:pt x="396149" y="521796"/>
                </a:cubicBezTo>
                <a:lnTo>
                  <a:pt x="537524" y="380420"/>
                </a:lnTo>
                <a:cubicBezTo>
                  <a:pt x="592007" y="325938"/>
                  <a:pt x="592007" y="236872"/>
                  <a:pt x="537524" y="182476"/>
                </a:cubicBezTo>
                <a:cubicBezTo>
                  <a:pt x="510327" y="155191"/>
                  <a:pt x="474440" y="141636"/>
                  <a:pt x="438553" y="141636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cap="sq">
            <a:noFill/>
          </a:ln>
        </p:spPr>
        <p:txBody>
          <a:bodyPr vert="horz" wrap="square" lIns="91440" tIns="45720" rIns="91440" bIns="45720" rtlCol="0" anchor="t"/>
          <a:p>
            <a:pPr algn="l">
              <a:lnSpc>
                <a:spcPct val="110000"/>
              </a:lnSpc>
            </a:pPr>
            <a:endParaRPr kumimoji="1"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标题 1"/>
          <p:cNvSpPr txBox="1"/>
          <p:nvPr/>
        </p:nvSpPr>
        <p:spPr>
          <a:xfrm>
            <a:off x="1020174" y="766259"/>
            <a:ext cx="10151653" cy="12831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p>
            <a:pPr algn="ctr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Source Han Sans CN Bold" panose="020B0800000000000000" charset="-122"/>
              </a:rPr>
              <a:t>库存积压与缺货并存</a:t>
            </a:r>
            <a:endParaRPr kumimoji="1" lang="en-US" altLang="zh-CN" sz="1600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Source Han Sans CN Bold" panose="020B0800000000000000" charset="-122"/>
            </a:endParaRPr>
          </a:p>
        </p:txBody>
      </p:sp>
      <p:sp>
        <p:nvSpPr>
          <p:cNvPr id="17" name="标题 1"/>
          <p:cNvSpPr txBox="1"/>
          <p:nvPr/>
        </p:nvSpPr>
        <p:spPr>
          <a:xfrm>
            <a:off x="316690" y="373380"/>
            <a:ext cx="8171180" cy="655320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80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p>
            <a:pPr algn="ctr">
              <a:lnSpc>
                <a:spcPct val="110000"/>
              </a:lnSpc>
            </a:pPr>
            <a:endParaRPr kumimoji="1"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标题 1"/>
          <p:cNvSpPr txBox="1"/>
          <p:nvPr/>
        </p:nvSpPr>
        <p:spPr>
          <a:xfrm>
            <a:off x="783520" y="484345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Source Han Sans CN Bold" panose="020B0800000000000000" charset="-122"/>
              </a:rPr>
              <a:t>传统库存问题</a:t>
            </a:r>
            <a:endParaRPr kumimoji="1" lang="en-US" altLang="zh-CN" sz="2800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Source Han Sans CN Bold" panose="020B0800000000000000" charset="-122"/>
            </a:endParaRPr>
          </a:p>
        </p:txBody>
      </p:sp>
      <p:sp>
        <p:nvSpPr>
          <p:cNvPr id="19" name="标题 1"/>
          <p:cNvSpPr txBox="1"/>
          <p:nvPr/>
        </p:nvSpPr>
        <p:spPr>
          <a:xfrm>
            <a:off x="324256" y="626624"/>
            <a:ext cx="402076" cy="402076"/>
          </a:xfrm>
          <a:prstGeom prst="rtTriangl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p>
            <a:pPr algn="ctr">
              <a:lnSpc>
                <a:spcPct val="110000"/>
              </a:lnSpc>
            </a:pPr>
            <a:endParaRPr kumimoji="1"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1154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21030" y="1100455"/>
            <a:ext cx="609600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库存周转率（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15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分）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42" name="标题 1"/>
          <p:cNvSpPr txBox="1"/>
          <p:nvPr/>
        </p:nvSpPr>
        <p:spPr>
          <a:xfrm>
            <a:off x="7601341" y="875718"/>
            <a:ext cx="3917557" cy="62067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Source Han Sans CN Bold" panose="020B0800000000000000" charset="-122"/>
              </a:rPr>
              <a:t>数据驱动采购计划</a:t>
            </a:r>
            <a:endParaRPr kumimoji="1" lang="en-US" altLang="zh-CN" sz="1600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Source Han Sans CN Bold" panose="020B0800000000000000" charset="-122"/>
            </a:endParaRPr>
          </a:p>
        </p:txBody>
      </p:sp>
      <p:sp>
        <p:nvSpPr>
          <p:cNvPr id="43" name="标题 1"/>
          <p:cNvSpPr txBox="1"/>
          <p:nvPr/>
        </p:nvSpPr>
        <p:spPr>
          <a:xfrm>
            <a:off x="7601342" y="1540431"/>
            <a:ext cx="3917557" cy="13031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数据驱动采购计划精准匹配需求，减少积压与缺货。
依据销售数据与市场趋势预测，精准采购，确保库存合理。</a:t>
            </a:r>
            <a:endParaRPr kumimoji="1" lang="en-US" altLang="zh-CN" sz="1400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4" name="标题 1"/>
          <p:cNvSpPr txBox="1"/>
          <p:nvPr/>
        </p:nvSpPr>
        <p:spPr>
          <a:xfrm>
            <a:off x="645348" y="2450238"/>
            <a:ext cx="3917557" cy="62067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p>
            <a:pPr algn="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Source Han Sans CN Bold" panose="020B0800000000000000" charset="-122"/>
              </a:rPr>
              <a:t>智能分拣减少损耗</a:t>
            </a:r>
            <a:endParaRPr kumimoji="1" lang="en-US" altLang="zh-CN" sz="1600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Source Han Sans CN Bold" panose="020B0800000000000000" charset="-122"/>
            </a:endParaRPr>
          </a:p>
        </p:txBody>
      </p:sp>
      <p:sp>
        <p:nvSpPr>
          <p:cNvPr id="45" name="标题 1"/>
          <p:cNvSpPr txBox="1"/>
          <p:nvPr/>
        </p:nvSpPr>
        <p:spPr>
          <a:xfrm>
            <a:off x="671651" y="3109010"/>
            <a:ext cx="3917557" cy="13031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p>
            <a:pPr algn="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智能分拣系统减少损耗，提升库存利用率。
智能分拣精准快速，避免人为操作不当导致的生鲜产品损坏，降低损耗率。</a:t>
            </a:r>
            <a:endParaRPr kumimoji="1" lang="en-US" altLang="zh-CN" sz="1400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6" name="标题 1"/>
          <p:cNvSpPr txBox="1"/>
          <p:nvPr/>
        </p:nvSpPr>
        <p:spPr>
          <a:xfrm>
            <a:off x="7601341" y="3975393"/>
            <a:ext cx="3917557" cy="62067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Source Han Sans CN Bold" panose="020B0800000000000000" charset="-122"/>
              </a:rPr>
              <a:t>库存周转率显著提升</a:t>
            </a:r>
            <a:endParaRPr kumimoji="1" lang="en-US" altLang="zh-CN" sz="1600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Source Han Sans CN Bold" panose="020B0800000000000000" charset="-122"/>
            </a:endParaRPr>
          </a:p>
        </p:txBody>
      </p:sp>
      <p:sp>
        <p:nvSpPr>
          <p:cNvPr id="47" name="标题 1"/>
          <p:cNvSpPr txBox="1"/>
          <p:nvPr/>
        </p:nvSpPr>
        <p:spPr>
          <a:xfrm>
            <a:off x="7601343" y="4589671"/>
            <a:ext cx="3917557" cy="13031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库存周转率提升25%，库存成本降低，资金周转加快。
通过优化采购与减少损耗，库存周转效率大幅提升，降低运营成本。</a:t>
            </a:r>
            <a:endParaRPr kumimoji="1" lang="en-US" altLang="zh-CN" sz="1400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8" name="标题 1"/>
          <p:cNvSpPr txBox="1"/>
          <p:nvPr/>
        </p:nvSpPr>
        <p:spPr>
          <a:xfrm>
            <a:off x="5987553" y="1425475"/>
            <a:ext cx="1417052" cy="775193"/>
          </a:xfrm>
          <a:prstGeom prst="rightArrow">
            <a:avLst/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p>
            <a:pPr algn="ctr">
              <a:lnSpc>
                <a:spcPct val="110000"/>
              </a:lnSpc>
            </a:pPr>
            <a:endParaRPr kumimoji="1"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9" name="标题 1"/>
          <p:cNvSpPr txBox="1"/>
          <p:nvPr/>
        </p:nvSpPr>
        <p:spPr>
          <a:xfrm>
            <a:off x="5269926" y="1332692"/>
            <a:ext cx="960761" cy="960759"/>
          </a:xfrm>
          <a:prstGeom prst="ellipse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p>
            <a:pPr algn="ctr">
              <a:lnSpc>
                <a:spcPct val="110000"/>
              </a:lnSpc>
            </a:pPr>
            <a:endParaRPr kumimoji="1"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" name="标题 1"/>
          <p:cNvSpPr txBox="1"/>
          <p:nvPr/>
        </p:nvSpPr>
        <p:spPr>
          <a:xfrm>
            <a:off x="5486400" y="1549165"/>
            <a:ext cx="527814" cy="527814"/>
          </a:xfrm>
          <a:custGeom>
            <a:avLst/>
            <a:gdLst>
              <a:gd name="connsiteX0" fmla="*/ 457070 w 720001"/>
              <a:gd name="connsiteY0" fmla="*/ 57166 h 720001"/>
              <a:gd name="connsiteX1" fmla="*/ 457070 w 720001"/>
              <a:gd name="connsiteY1" fmla="*/ 263017 h 720001"/>
              <a:gd name="connsiteX2" fmla="*/ 662921 w 720001"/>
              <a:gd name="connsiteY2" fmla="*/ 263017 h 720001"/>
              <a:gd name="connsiteX3" fmla="*/ 647393 w 720001"/>
              <a:gd name="connsiteY3" fmla="*/ 212704 h 720001"/>
              <a:gd name="connsiteX4" fmla="*/ 591008 w 720001"/>
              <a:gd name="connsiteY4" fmla="*/ 129080 h 720001"/>
              <a:gd name="connsiteX5" fmla="*/ 507383 w 720001"/>
              <a:gd name="connsiteY5" fmla="*/ 72694 h 720001"/>
              <a:gd name="connsiteX6" fmla="*/ 457070 w 720001"/>
              <a:gd name="connsiteY6" fmla="*/ 57166 h 720001"/>
              <a:gd name="connsiteX7" fmla="*/ 405022 w 720001"/>
              <a:gd name="connsiteY7" fmla="*/ 0 h 720001"/>
              <a:gd name="connsiteX8" fmla="*/ 720001 w 720001"/>
              <a:gd name="connsiteY8" fmla="*/ 314979 h 720001"/>
              <a:gd name="connsiteX9" fmla="*/ 405022 w 720001"/>
              <a:gd name="connsiteY9" fmla="*/ 314979 h 720001"/>
              <a:gd name="connsiteX10" fmla="*/ 360000 w 720001"/>
              <a:gd name="connsiteY10" fmla="*/ 0 h 720001"/>
              <a:gd name="connsiteX11" fmla="*/ 360000 w 720001"/>
              <a:gd name="connsiteY11" fmla="*/ 360000 h 720001"/>
              <a:gd name="connsiteX12" fmla="*/ 720000 w 720001"/>
              <a:gd name="connsiteY12" fmla="*/ 360000 h 720001"/>
              <a:gd name="connsiteX13" fmla="*/ 360000 w 720001"/>
              <a:gd name="connsiteY13" fmla="*/ 720001 h 720001"/>
              <a:gd name="connsiteX14" fmla="*/ 0 w 720001"/>
              <a:gd name="connsiteY14" fmla="*/ 360000 h 720001"/>
              <a:gd name="connsiteX15" fmla="*/ 360000 w 720001"/>
              <a:gd name="connsiteY15" fmla="*/ 0 h 720001"/>
            </a:gdLst>
            <a:ahLst/>
            <a:cxnLst/>
            <a:rect l="l" t="t" r="r" b="b"/>
            <a:pathLst>
              <a:path w="720001" h="720001">
                <a:moveTo>
                  <a:pt x="457070" y="57166"/>
                </a:moveTo>
                <a:lnTo>
                  <a:pt x="457070" y="263017"/>
                </a:lnTo>
                <a:lnTo>
                  <a:pt x="662921" y="263017"/>
                </a:lnTo>
                <a:cubicBezTo>
                  <a:pt x="659451" y="245755"/>
                  <a:pt x="654246" y="229012"/>
                  <a:pt x="647393" y="212704"/>
                </a:cubicBezTo>
                <a:cubicBezTo>
                  <a:pt x="634121" y="181388"/>
                  <a:pt x="615210" y="153282"/>
                  <a:pt x="591008" y="129080"/>
                </a:cubicBezTo>
                <a:cubicBezTo>
                  <a:pt x="566806" y="104878"/>
                  <a:pt x="538699" y="85967"/>
                  <a:pt x="507383" y="72694"/>
                </a:cubicBezTo>
                <a:cubicBezTo>
                  <a:pt x="491075" y="65755"/>
                  <a:pt x="474246" y="60637"/>
                  <a:pt x="457070" y="57166"/>
                </a:cubicBezTo>
                <a:close/>
                <a:moveTo>
                  <a:pt x="405022" y="0"/>
                </a:moveTo>
                <a:cubicBezTo>
                  <a:pt x="578950" y="0"/>
                  <a:pt x="720001" y="141051"/>
                  <a:pt x="720001" y="314979"/>
                </a:cubicBezTo>
                <a:lnTo>
                  <a:pt x="405022" y="314979"/>
                </a:lnTo>
                <a:close/>
                <a:moveTo>
                  <a:pt x="360000" y="0"/>
                </a:moveTo>
                <a:lnTo>
                  <a:pt x="360000" y="360000"/>
                </a:lnTo>
                <a:lnTo>
                  <a:pt x="720000" y="360000"/>
                </a:lnTo>
                <a:cubicBezTo>
                  <a:pt x="720000" y="558825"/>
                  <a:pt x="558824" y="720001"/>
                  <a:pt x="360000" y="720001"/>
                </a:cubicBezTo>
                <a:cubicBezTo>
                  <a:pt x="161176" y="720001"/>
                  <a:pt x="0" y="558825"/>
                  <a:pt x="0" y="360000"/>
                </a:cubicBezTo>
                <a:cubicBezTo>
                  <a:pt x="0" y="161176"/>
                  <a:pt x="161176" y="0"/>
                  <a:pt x="360000" y="0"/>
                </a:cubicBezTo>
                <a:close/>
              </a:path>
            </a:pathLst>
          </a:cu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p>
            <a:pPr algn="ctr">
              <a:lnSpc>
                <a:spcPct val="110000"/>
              </a:lnSpc>
            </a:pPr>
            <a:endParaRPr kumimoji="1"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标题 1"/>
          <p:cNvSpPr txBox="1"/>
          <p:nvPr/>
        </p:nvSpPr>
        <p:spPr>
          <a:xfrm flipH="1">
            <a:off x="4787395" y="2950630"/>
            <a:ext cx="1417052" cy="77519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p>
            <a:pPr algn="ctr">
              <a:lnSpc>
                <a:spcPct val="110000"/>
              </a:lnSpc>
            </a:pPr>
            <a:endParaRPr kumimoji="1"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" name="标题 1"/>
          <p:cNvSpPr txBox="1"/>
          <p:nvPr/>
        </p:nvSpPr>
        <p:spPr>
          <a:xfrm flipH="1">
            <a:off x="5961313" y="2857847"/>
            <a:ext cx="960761" cy="960759"/>
          </a:xfrm>
          <a:prstGeom prst="ellipse">
            <a:avLst/>
          </a:prstGeom>
          <a:solidFill>
            <a:schemeClr val="bg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p>
            <a:pPr algn="ctr">
              <a:lnSpc>
                <a:spcPct val="110000"/>
              </a:lnSpc>
            </a:pPr>
            <a:endParaRPr kumimoji="1"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3" name="标题 1"/>
          <p:cNvSpPr txBox="1"/>
          <p:nvPr/>
        </p:nvSpPr>
        <p:spPr>
          <a:xfrm flipH="1">
            <a:off x="6177787" y="3094096"/>
            <a:ext cx="527812" cy="488262"/>
          </a:xfrm>
          <a:custGeom>
            <a:avLst/>
            <a:gdLst>
              <a:gd name="connsiteX0" fmla="*/ 2136435 w 5834559"/>
              <a:gd name="connsiteY0" fmla="*/ 643126 h 5397372"/>
              <a:gd name="connsiteX1" fmla="*/ 3716657 w 5834559"/>
              <a:gd name="connsiteY1" fmla="*/ 643126 h 5397372"/>
              <a:gd name="connsiteX2" fmla="*/ 3716657 w 5834559"/>
              <a:gd name="connsiteY2" fmla="*/ 1064855 h 5397372"/>
              <a:gd name="connsiteX3" fmla="*/ 2136435 w 5834559"/>
              <a:gd name="connsiteY3" fmla="*/ 1064855 h 5397372"/>
              <a:gd name="connsiteX4" fmla="*/ 693741 w 5834559"/>
              <a:gd name="connsiteY4" fmla="*/ 643126 h 5397372"/>
              <a:gd name="connsiteX5" fmla="*/ 1550121 w 5834559"/>
              <a:gd name="connsiteY5" fmla="*/ 643126 h 5397372"/>
              <a:gd name="connsiteX6" fmla="*/ 1550121 w 5834559"/>
              <a:gd name="connsiteY6" fmla="*/ 1064855 h 5397372"/>
              <a:gd name="connsiteX7" fmla="*/ 693741 w 5834559"/>
              <a:gd name="connsiteY7" fmla="*/ 1064855 h 5397372"/>
              <a:gd name="connsiteX8" fmla="*/ 421729 w 5834559"/>
              <a:gd name="connsiteY8" fmla="*/ 1336867 h 5397372"/>
              <a:gd name="connsiteX9" fmla="*/ 421729 w 5834559"/>
              <a:gd name="connsiteY9" fmla="*/ 2079805 h 5397372"/>
              <a:gd name="connsiteX10" fmla="*/ 5412133 w 5834559"/>
              <a:gd name="connsiteY10" fmla="*/ 2079805 h 5397372"/>
              <a:gd name="connsiteX11" fmla="*/ 5412133 w 5834559"/>
              <a:gd name="connsiteY11" fmla="*/ 1336867 h 5397372"/>
              <a:gd name="connsiteX12" fmla="*/ 5140113 w 5834559"/>
              <a:gd name="connsiteY12" fmla="*/ 1064855 h 5397372"/>
              <a:gd name="connsiteX13" fmla="*/ 4302971 w 5834559"/>
              <a:gd name="connsiteY13" fmla="*/ 1064855 h 5397372"/>
              <a:gd name="connsiteX14" fmla="*/ 4302971 w 5834559"/>
              <a:gd name="connsiteY14" fmla="*/ 643126 h 5397372"/>
              <a:gd name="connsiteX15" fmla="*/ 5140113 w 5834559"/>
              <a:gd name="connsiteY15" fmla="*/ 643126 h 5397372"/>
              <a:gd name="connsiteX16" fmla="*/ 5834559 w 5834559"/>
              <a:gd name="connsiteY16" fmla="*/ 1336867 h 5397372"/>
              <a:gd name="connsiteX17" fmla="*/ 5834559 w 5834559"/>
              <a:gd name="connsiteY17" fmla="*/ 4703631 h 5397372"/>
              <a:gd name="connsiteX18" fmla="*/ 5140818 w 5834559"/>
              <a:gd name="connsiteY18" fmla="*/ 5397372 h 5397372"/>
              <a:gd name="connsiteX19" fmla="*/ 693741 w 5834559"/>
              <a:gd name="connsiteY19" fmla="*/ 5397372 h 5397372"/>
              <a:gd name="connsiteX20" fmla="*/ 0 w 5834559"/>
              <a:gd name="connsiteY20" fmla="*/ 4703631 h 5397372"/>
              <a:gd name="connsiteX21" fmla="*/ 0 w 5834559"/>
              <a:gd name="connsiteY21" fmla="*/ 2501529 h 5397372"/>
              <a:gd name="connsiteX22" fmla="*/ 0 w 5834559"/>
              <a:gd name="connsiteY22" fmla="*/ 2079805 h 5397372"/>
              <a:gd name="connsiteX23" fmla="*/ 0 w 5834559"/>
              <a:gd name="connsiteY23" fmla="*/ 1336867 h 5397372"/>
              <a:gd name="connsiteX24" fmla="*/ 693741 w 5834559"/>
              <a:gd name="connsiteY24" fmla="*/ 643126 h 5397372"/>
              <a:gd name="connsiteX25" fmla="*/ 3997242 w 5834559"/>
              <a:gd name="connsiteY25" fmla="*/ 0 h 5397372"/>
              <a:gd name="connsiteX26" fmla="*/ 4208106 w 5834559"/>
              <a:gd name="connsiteY26" fmla="*/ 210864 h 5397372"/>
              <a:gd name="connsiteX27" fmla="*/ 4208106 w 5834559"/>
              <a:gd name="connsiteY27" fmla="*/ 1506961 h 5397372"/>
              <a:gd name="connsiteX28" fmla="*/ 3997242 w 5834559"/>
              <a:gd name="connsiteY28" fmla="*/ 1718528 h 5397372"/>
              <a:gd name="connsiteX29" fmla="*/ 3786378 w 5834559"/>
              <a:gd name="connsiteY29" fmla="*/ 1507664 h 5397372"/>
              <a:gd name="connsiteX30" fmla="*/ 3786378 w 5834559"/>
              <a:gd name="connsiteY30" fmla="*/ 210864 h 5397372"/>
              <a:gd name="connsiteX31" fmla="*/ 3997242 w 5834559"/>
              <a:gd name="connsiteY31" fmla="*/ 0 h 5397372"/>
              <a:gd name="connsiteX32" fmla="*/ 1836609 w 5834559"/>
              <a:gd name="connsiteY32" fmla="*/ 0 h 5397372"/>
              <a:gd name="connsiteX33" fmla="*/ 2047469 w 5834559"/>
              <a:gd name="connsiteY33" fmla="*/ 210864 h 5397372"/>
              <a:gd name="connsiteX34" fmla="*/ 2047469 w 5834559"/>
              <a:gd name="connsiteY34" fmla="*/ 1506961 h 5397372"/>
              <a:gd name="connsiteX35" fmla="*/ 1836609 w 5834559"/>
              <a:gd name="connsiteY35" fmla="*/ 1718528 h 5397372"/>
              <a:gd name="connsiteX36" fmla="*/ 1625745 w 5834559"/>
              <a:gd name="connsiteY36" fmla="*/ 1507664 h 5397372"/>
              <a:gd name="connsiteX37" fmla="*/ 1625745 w 5834559"/>
              <a:gd name="connsiteY37" fmla="*/ 210864 h 5397372"/>
              <a:gd name="connsiteX38" fmla="*/ 1836609 w 5834559"/>
              <a:gd name="connsiteY38" fmla="*/ 0 h 5397372"/>
            </a:gdLst>
            <a:ahLst/>
            <a:cxnLst/>
            <a:rect l="l" t="t" r="r" b="b"/>
            <a:pathLst>
              <a:path w="5834559" h="5397372">
                <a:moveTo>
                  <a:pt x="2136435" y="643126"/>
                </a:moveTo>
                <a:lnTo>
                  <a:pt x="3716657" y="643126"/>
                </a:lnTo>
                <a:lnTo>
                  <a:pt x="3716657" y="1064855"/>
                </a:lnTo>
                <a:lnTo>
                  <a:pt x="2136435" y="1064855"/>
                </a:lnTo>
                <a:close/>
                <a:moveTo>
                  <a:pt x="693741" y="643126"/>
                </a:moveTo>
                <a:lnTo>
                  <a:pt x="1550121" y="643126"/>
                </a:lnTo>
                <a:lnTo>
                  <a:pt x="1550121" y="1064855"/>
                </a:lnTo>
                <a:lnTo>
                  <a:pt x="693741" y="1064855"/>
                </a:lnTo>
                <a:cubicBezTo>
                  <a:pt x="543320" y="1064855"/>
                  <a:pt x="421729" y="1187151"/>
                  <a:pt x="421729" y="1336867"/>
                </a:cubicBezTo>
                <a:lnTo>
                  <a:pt x="421729" y="2079805"/>
                </a:lnTo>
                <a:lnTo>
                  <a:pt x="5412133" y="2079805"/>
                </a:lnTo>
                <a:lnTo>
                  <a:pt x="5412133" y="1336867"/>
                </a:lnTo>
                <a:cubicBezTo>
                  <a:pt x="5412133" y="1186446"/>
                  <a:pt x="5289830" y="1064855"/>
                  <a:pt x="5140113" y="1064855"/>
                </a:cubicBezTo>
                <a:lnTo>
                  <a:pt x="4302971" y="1064855"/>
                </a:lnTo>
                <a:lnTo>
                  <a:pt x="4302971" y="643126"/>
                </a:lnTo>
                <a:lnTo>
                  <a:pt x="5140113" y="643126"/>
                </a:lnTo>
                <a:cubicBezTo>
                  <a:pt x="5523184" y="643126"/>
                  <a:pt x="5833854" y="953797"/>
                  <a:pt x="5834559" y="1336867"/>
                </a:cubicBezTo>
                <a:lnTo>
                  <a:pt x="5834559" y="4703631"/>
                </a:lnTo>
                <a:cubicBezTo>
                  <a:pt x="5834559" y="5085292"/>
                  <a:pt x="5522479" y="5397372"/>
                  <a:pt x="5140818" y="5397372"/>
                </a:cubicBezTo>
                <a:lnTo>
                  <a:pt x="693741" y="5397372"/>
                </a:lnTo>
                <a:cubicBezTo>
                  <a:pt x="312080" y="5397372"/>
                  <a:pt x="0" y="5085292"/>
                  <a:pt x="0" y="4703631"/>
                </a:cubicBezTo>
                <a:lnTo>
                  <a:pt x="0" y="2501529"/>
                </a:lnTo>
                <a:lnTo>
                  <a:pt x="0" y="2079805"/>
                </a:lnTo>
                <a:lnTo>
                  <a:pt x="0" y="1336867"/>
                </a:lnTo>
                <a:cubicBezTo>
                  <a:pt x="0" y="953797"/>
                  <a:pt x="310671" y="643126"/>
                  <a:pt x="693741" y="643126"/>
                </a:cubicBezTo>
                <a:close/>
                <a:moveTo>
                  <a:pt x="3997242" y="0"/>
                </a:moveTo>
                <a:cubicBezTo>
                  <a:pt x="4113920" y="0"/>
                  <a:pt x="4208106" y="94186"/>
                  <a:pt x="4208106" y="210864"/>
                </a:cubicBezTo>
                <a:lnTo>
                  <a:pt x="4208106" y="1506961"/>
                </a:lnTo>
                <a:cubicBezTo>
                  <a:pt x="4208106" y="1623639"/>
                  <a:pt x="4113920" y="1718528"/>
                  <a:pt x="3997242" y="1718528"/>
                </a:cubicBezTo>
                <a:cubicBezTo>
                  <a:pt x="3880564" y="1718528"/>
                  <a:pt x="3786378" y="1624342"/>
                  <a:pt x="3786378" y="1507664"/>
                </a:cubicBezTo>
                <a:lnTo>
                  <a:pt x="3786378" y="210864"/>
                </a:lnTo>
                <a:cubicBezTo>
                  <a:pt x="3786378" y="94186"/>
                  <a:pt x="3880564" y="0"/>
                  <a:pt x="3997242" y="0"/>
                </a:cubicBezTo>
                <a:close/>
                <a:moveTo>
                  <a:pt x="1836609" y="0"/>
                </a:moveTo>
                <a:cubicBezTo>
                  <a:pt x="1953287" y="0"/>
                  <a:pt x="2047469" y="94186"/>
                  <a:pt x="2047469" y="210864"/>
                </a:cubicBezTo>
                <a:lnTo>
                  <a:pt x="2047469" y="1506961"/>
                </a:lnTo>
                <a:cubicBezTo>
                  <a:pt x="2047469" y="1623639"/>
                  <a:pt x="1953287" y="1718528"/>
                  <a:pt x="1836609" y="1718528"/>
                </a:cubicBezTo>
                <a:cubicBezTo>
                  <a:pt x="1719932" y="1718528"/>
                  <a:pt x="1625745" y="1624342"/>
                  <a:pt x="1625745" y="1507664"/>
                </a:cubicBezTo>
                <a:lnTo>
                  <a:pt x="1625745" y="210864"/>
                </a:lnTo>
                <a:cubicBezTo>
                  <a:pt x="1625745" y="94186"/>
                  <a:pt x="1719932" y="0"/>
                  <a:pt x="1836609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p>
            <a:pPr algn="ctr">
              <a:lnSpc>
                <a:spcPct val="110000"/>
              </a:lnSpc>
            </a:pPr>
            <a:endParaRPr kumimoji="1"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4" name="标题 1"/>
          <p:cNvSpPr txBox="1"/>
          <p:nvPr/>
        </p:nvSpPr>
        <p:spPr>
          <a:xfrm>
            <a:off x="5987553" y="4475785"/>
            <a:ext cx="1417052" cy="775193"/>
          </a:xfrm>
          <a:prstGeom prst="rightArrow">
            <a:avLst/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p>
            <a:pPr algn="ctr">
              <a:lnSpc>
                <a:spcPct val="110000"/>
              </a:lnSpc>
            </a:pPr>
            <a:endParaRPr kumimoji="1"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5" name="标题 1"/>
          <p:cNvSpPr txBox="1"/>
          <p:nvPr/>
        </p:nvSpPr>
        <p:spPr>
          <a:xfrm>
            <a:off x="5269926" y="4383002"/>
            <a:ext cx="960761" cy="960759"/>
          </a:xfrm>
          <a:prstGeom prst="ellipse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p>
            <a:pPr algn="ctr">
              <a:lnSpc>
                <a:spcPct val="110000"/>
              </a:lnSpc>
            </a:pPr>
            <a:endParaRPr kumimoji="1"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" name="标题 1"/>
          <p:cNvSpPr txBox="1"/>
          <p:nvPr/>
        </p:nvSpPr>
        <p:spPr>
          <a:xfrm>
            <a:off x="5486400" y="4632335"/>
            <a:ext cx="527814" cy="462093"/>
          </a:xfrm>
          <a:custGeom>
            <a:avLst/>
            <a:gdLst>
              <a:gd name="connsiteX0" fmla="*/ 411293 w 822401"/>
              <a:gd name="connsiteY0" fmla="*/ 234366 h 720000"/>
              <a:gd name="connsiteX1" fmla="*/ 536928 w 822401"/>
              <a:gd name="connsiteY1" fmla="*/ 360000 h 720000"/>
              <a:gd name="connsiteX2" fmla="*/ 411293 w 822401"/>
              <a:gd name="connsiteY2" fmla="*/ 485635 h 720000"/>
              <a:gd name="connsiteX3" fmla="*/ 285659 w 822401"/>
              <a:gd name="connsiteY3" fmla="*/ 360000 h 720000"/>
              <a:gd name="connsiteX4" fmla="*/ 411293 w 822401"/>
              <a:gd name="connsiteY4" fmla="*/ 234366 h 720000"/>
              <a:gd name="connsiteX5" fmla="*/ 411293 w 822401"/>
              <a:gd name="connsiteY5" fmla="*/ 178938 h 720000"/>
              <a:gd name="connsiteX6" fmla="*/ 230231 w 822401"/>
              <a:gd name="connsiteY6" fmla="*/ 360000 h 720000"/>
              <a:gd name="connsiteX7" fmla="*/ 411293 w 822401"/>
              <a:gd name="connsiteY7" fmla="*/ 541063 h 720000"/>
              <a:gd name="connsiteX8" fmla="*/ 592355 w 822401"/>
              <a:gd name="connsiteY8" fmla="*/ 360000 h 720000"/>
              <a:gd name="connsiteX9" fmla="*/ 411293 w 822401"/>
              <a:gd name="connsiteY9" fmla="*/ 178938 h 720000"/>
              <a:gd name="connsiteX10" fmla="*/ 219884 w 822401"/>
              <a:gd name="connsiteY10" fmla="*/ 0 h 720000"/>
              <a:gd name="connsiteX11" fmla="*/ 602517 w 822401"/>
              <a:gd name="connsiteY11" fmla="*/ 0 h 720000"/>
              <a:gd name="connsiteX12" fmla="*/ 627275 w 822401"/>
              <a:gd name="connsiteY12" fmla="*/ 14319 h 720000"/>
              <a:gd name="connsiteX13" fmla="*/ 818591 w 822401"/>
              <a:gd name="connsiteY13" fmla="*/ 345682 h 720000"/>
              <a:gd name="connsiteX14" fmla="*/ 818591 w 822401"/>
              <a:gd name="connsiteY14" fmla="*/ 374319 h 720000"/>
              <a:gd name="connsiteX15" fmla="*/ 627367 w 822401"/>
              <a:gd name="connsiteY15" fmla="*/ 705682 h 720000"/>
              <a:gd name="connsiteX16" fmla="*/ 602609 w 822401"/>
              <a:gd name="connsiteY16" fmla="*/ 720000 h 720000"/>
              <a:gd name="connsiteX17" fmla="*/ 219977 w 822401"/>
              <a:gd name="connsiteY17" fmla="*/ 720000 h 720000"/>
              <a:gd name="connsiteX18" fmla="*/ 195219 w 822401"/>
              <a:gd name="connsiteY18" fmla="*/ 705682 h 720000"/>
              <a:gd name="connsiteX19" fmla="*/ 3811 w 822401"/>
              <a:gd name="connsiteY19" fmla="*/ 374319 h 720000"/>
              <a:gd name="connsiteX20" fmla="*/ 3811 w 822401"/>
              <a:gd name="connsiteY20" fmla="*/ 345682 h 720000"/>
              <a:gd name="connsiteX21" fmla="*/ 195127 w 822401"/>
              <a:gd name="connsiteY21" fmla="*/ 14319 h 720000"/>
              <a:gd name="connsiteX22" fmla="*/ 219884 w 822401"/>
              <a:gd name="connsiteY22" fmla="*/ 0 h 720000"/>
            </a:gdLst>
            <a:ahLst/>
            <a:cxnLst/>
            <a:rect l="l" t="t" r="r" b="b"/>
            <a:pathLst>
              <a:path w="822401" h="720000">
                <a:moveTo>
                  <a:pt x="411293" y="234366"/>
                </a:moveTo>
                <a:cubicBezTo>
                  <a:pt x="480577" y="234366"/>
                  <a:pt x="536928" y="290716"/>
                  <a:pt x="536928" y="360000"/>
                </a:cubicBezTo>
                <a:cubicBezTo>
                  <a:pt x="536928" y="429284"/>
                  <a:pt x="480577" y="485635"/>
                  <a:pt x="411293" y="485635"/>
                </a:cubicBezTo>
                <a:cubicBezTo>
                  <a:pt x="342009" y="485635"/>
                  <a:pt x="285659" y="429284"/>
                  <a:pt x="285659" y="360000"/>
                </a:cubicBezTo>
                <a:cubicBezTo>
                  <a:pt x="285659" y="290716"/>
                  <a:pt x="342009" y="234366"/>
                  <a:pt x="411293" y="234366"/>
                </a:cubicBezTo>
                <a:close/>
                <a:moveTo>
                  <a:pt x="411293" y="178938"/>
                </a:moveTo>
                <a:cubicBezTo>
                  <a:pt x="311432" y="178938"/>
                  <a:pt x="230231" y="260139"/>
                  <a:pt x="230231" y="360000"/>
                </a:cubicBezTo>
                <a:cubicBezTo>
                  <a:pt x="230231" y="459862"/>
                  <a:pt x="311432" y="541063"/>
                  <a:pt x="411293" y="541063"/>
                </a:cubicBezTo>
                <a:cubicBezTo>
                  <a:pt x="511154" y="541063"/>
                  <a:pt x="592355" y="459862"/>
                  <a:pt x="592355" y="360000"/>
                </a:cubicBezTo>
                <a:cubicBezTo>
                  <a:pt x="592355" y="260139"/>
                  <a:pt x="511154" y="178938"/>
                  <a:pt x="411293" y="178938"/>
                </a:cubicBezTo>
                <a:close/>
                <a:moveTo>
                  <a:pt x="219884" y="0"/>
                </a:moveTo>
                <a:lnTo>
                  <a:pt x="602517" y="0"/>
                </a:lnTo>
                <a:cubicBezTo>
                  <a:pt x="612679" y="0"/>
                  <a:pt x="622194" y="5451"/>
                  <a:pt x="627275" y="14319"/>
                </a:cubicBezTo>
                <a:lnTo>
                  <a:pt x="818591" y="345682"/>
                </a:lnTo>
                <a:cubicBezTo>
                  <a:pt x="823672" y="354550"/>
                  <a:pt x="823672" y="365451"/>
                  <a:pt x="818591" y="374319"/>
                </a:cubicBezTo>
                <a:lnTo>
                  <a:pt x="627367" y="705682"/>
                </a:lnTo>
                <a:cubicBezTo>
                  <a:pt x="622286" y="714550"/>
                  <a:pt x="612771" y="720000"/>
                  <a:pt x="602609" y="720000"/>
                </a:cubicBezTo>
                <a:lnTo>
                  <a:pt x="219977" y="720000"/>
                </a:lnTo>
                <a:cubicBezTo>
                  <a:pt x="209815" y="720000"/>
                  <a:pt x="200300" y="714550"/>
                  <a:pt x="195219" y="705682"/>
                </a:cubicBezTo>
                <a:lnTo>
                  <a:pt x="3811" y="374319"/>
                </a:lnTo>
                <a:cubicBezTo>
                  <a:pt x="-1270" y="365543"/>
                  <a:pt x="-1270" y="354550"/>
                  <a:pt x="3811" y="345682"/>
                </a:cubicBezTo>
                <a:lnTo>
                  <a:pt x="195127" y="14319"/>
                </a:lnTo>
                <a:cubicBezTo>
                  <a:pt x="200208" y="5451"/>
                  <a:pt x="209723" y="0"/>
                  <a:pt x="219884" y="0"/>
                </a:cubicBezTo>
                <a:close/>
              </a:path>
            </a:pathLst>
          </a:cu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p>
            <a:pPr algn="ctr">
              <a:lnSpc>
                <a:spcPct val="110000"/>
              </a:lnSpc>
            </a:pPr>
            <a:endParaRPr kumimoji="1"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7" name="标题 1"/>
          <p:cNvSpPr txBox="1"/>
          <p:nvPr/>
        </p:nvSpPr>
        <p:spPr>
          <a:xfrm>
            <a:off x="316690" y="373380"/>
            <a:ext cx="8171180" cy="655320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80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p>
            <a:pPr algn="ctr">
              <a:lnSpc>
                <a:spcPct val="110000"/>
              </a:lnSpc>
            </a:pPr>
            <a:endParaRPr kumimoji="1"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8" name="标题 1"/>
          <p:cNvSpPr txBox="1"/>
          <p:nvPr/>
        </p:nvSpPr>
        <p:spPr>
          <a:xfrm>
            <a:off x="783520" y="484345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Source Han Sans CN Bold" panose="020B0800000000000000" charset="-122"/>
              </a:rPr>
              <a:t>解决方案与成果</a:t>
            </a:r>
            <a:endParaRPr kumimoji="1" lang="en-US" altLang="zh-CN" sz="2800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Source Han Sans CN Bold" panose="020B0800000000000000" charset="-122"/>
            </a:endParaRPr>
          </a:p>
        </p:txBody>
      </p:sp>
      <p:sp>
        <p:nvSpPr>
          <p:cNvPr id="59" name="标题 1"/>
          <p:cNvSpPr txBox="1"/>
          <p:nvPr/>
        </p:nvSpPr>
        <p:spPr>
          <a:xfrm>
            <a:off x="324256" y="626624"/>
            <a:ext cx="402076" cy="402076"/>
          </a:xfrm>
          <a:prstGeom prst="rtTriangl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p>
            <a:pPr algn="ctr">
              <a:lnSpc>
                <a:spcPct val="110000"/>
              </a:lnSpc>
            </a:pPr>
            <a:endParaRPr kumimoji="1"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TABLE_ENDDRAG_ORIGIN_RECT" val="735*377"/>
  <p:tag name="TABLE_ENDDRAG_RECT" val="166*82*735*377"/>
  <p:tag name="KSO_WM_UNIT_TABLE_BEAUTIFY" val="smartTable{4c008a91-c84c-4dbf-ba8f-f4220ebe4779}"/>
</p:tagLst>
</file>

<file path=ppt/tags/tag10.xml><?xml version="1.0" encoding="utf-8"?>
<p:tagLst xmlns:p="http://schemas.openxmlformats.org/presentationml/2006/main">
  <p:tag name="KSO_WM_DIAGRAM_VIRTUALLY_FRAME" val="{&quot;height&quot;:343.1555905511811,&quot;left&quot;:52,&quot;top&quot;:139.8444094488189,&quot;width&quot;:856.0677165354331}"/>
</p:tagLst>
</file>

<file path=ppt/tags/tag11.xml><?xml version="1.0" encoding="utf-8"?>
<p:tagLst xmlns:p="http://schemas.openxmlformats.org/presentationml/2006/main">
  <p:tag name="KSO_WM_DIAGRAM_VIRTUALLY_FRAME" val="{&quot;height&quot;:343.1555905511811,&quot;left&quot;:52,&quot;top&quot;:139.8444094488189,&quot;width&quot;:856.0677165354331}"/>
</p:tagLst>
</file>

<file path=ppt/tags/tag12.xml><?xml version="1.0" encoding="utf-8"?>
<p:tagLst xmlns:p="http://schemas.openxmlformats.org/presentationml/2006/main">
  <p:tag name="KSO_WM_DIAGRAM_VIRTUALLY_FRAME" val="{&quot;height&quot;:343.1555905511811,&quot;left&quot;:52,&quot;top&quot;:139.8444094488189,&quot;width&quot;:856.0677165354331}"/>
</p:tagLst>
</file>

<file path=ppt/tags/tag13.xml><?xml version="1.0" encoding="utf-8"?>
<p:tagLst xmlns:p="http://schemas.openxmlformats.org/presentationml/2006/main">
  <p:tag name="KSO_WM_DIAGRAM_VIRTUALLY_FRAME" val="{&quot;height&quot;:343.1555905511811,&quot;left&quot;:52,&quot;top&quot;:139.8444094488189,&quot;width&quot;:856.0677165354331}"/>
</p:tagLst>
</file>

<file path=ppt/tags/tag14.xml><?xml version="1.0" encoding="utf-8"?>
<p:tagLst xmlns:p="http://schemas.openxmlformats.org/presentationml/2006/main">
  <p:tag name="KSO_WM_DIAGRAM_VIRTUALLY_FRAME" val="{&quot;height&quot;:381.2844094488189,&quot;left&quot;:57.87944881889764,&quot;top&quot;:106.6907874015748,&quot;width&quot;:846.4205511811024}"/>
</p:tagLst>
</file>

<file path=ppt/tags/tag15.xml><?xml version="1.0" encoding="utf-8"?>
<p:tagLst xmlns:p="http://schemas.openxmlformats.org/presentationml/2006/main">
  <p:tag name="KSO_WM_DIAGRAM_VIRTUALLY_FRAME" val="{&quot;height&quot;:381.2844094488189,&quot;left&quot;:57.87944881889764,&quot;top&quot;:106.6907874015748,&quot;width&quot;:846.4205511811024}"/>
</p:tagLst>
</file>

<file path=ppt/tags/tag16.xml><?xml version="1.0" encoding="utf-8"?>
<p:tagLst xmlns:p="http://schemas.openxmlformats.org/presentationml/2006/main">
  <p:tag name="KSO_WM_DIAGRAM_VIRTUALLY_FRAME" val="{&quot;height&quot;:381.2844094488189,&quot;left&quot;:57.87944881889764,&quot;top&quot;:106.6907874015748,&quot;width&quot;:846.4205511811024}"/>
</p:tagLst>
</file>

<file path=ppt/tags/tag17.xml><?xml version="1.0" encoding="utf-8"?>
<p:tagLst xmlns:p="http://schemas.openxmlformats.org/presentationml/2006/main">
  <p:tag name="KSO_WM_DIAGRAM_VIRTUALLY_FRAME" val="{&quot;height&quot;:381.2844094488189,&quot;left&quot;:57.87944881889764,&quot;top&quot;:106.6907874015748,&quot;width&quot;:846.4205511811024}"/>
</p:tagLst>
</file>

<file path=ppt/tags/tag18.xml><?xml version="1.0" encoding="utf-8"?>
<p:tagLst xmlns:p="http://schemas.openxmlformats.org/presentationml/2006/main">
  <p:tag name="KSO_WM_DIAGRAM_VIRTUALLY_FRAME" val="{&quot;height&quot;:381.2844094488189,&quot;left&quot;:57.87944881889764,&quot;top&quot;:106.6907874015748,&quot;width&quot;:846.4205511811024}"/>
</p:tagLst>
</file>

<file path=ppt/tags/tag19.xml><?xml version="1.0" encoding="utf-8"?>
<p:tagLst xmlns:p="http://schemas.openxmlformats.org/presentationml/2006/main">
  <p:tag name="KSO_WM_DIAGRAM_VIRTUALLY_FRAME" val="{&quot;height&quot;:381.2844094488189,&quot;left&quot;:57.87944881889764,&quot;top&quot;:106.6907874015748,&quot;width&quot;:846.4205511811024}"/>
</p:tagLst>
</file>

<file path=ppt/tags/tag2.xml><?xml version="1.0" encoding="utf-8"?>
<p:tagLst xmlns:p="http://schemas.openxmlformats.org/presentationml/2006/main">
  <p:tag name="KSO_WM_DIAGRAM_VIRTUALLY_FRAME" val="{&quot;height&quot;:343.1555905511811,&quot;left&quot;:52,&quot;top&quot;:139.8444094488189,&quot;width&quot;:856.0677165354331}"/>
</p:tagLst>
</file>

<file path=ppt/tags/tag20.xml><?xml version="1.0" encoding="utf-8"?>
<p:tagLst xmlns:p="http://schemas.openxmlformats.org/presentationml/2006/main">
  <p:tag name="KSO_WM_DIAGRAM_VIRTUALLY_FRAME" val="{&quot;height&quot;:381.2844094488189,&quot;left&quot;:57.87944881889764,&quot;top&quot;:106.6907874015748,&quot;width&quot;:846.4205511811024}"/>
</p:tagLst>
</file>

<file path=ppt/tags/tag21.xml><?xml version="1.0" encoding="utf-8"?>
<p:tagLst xmlns:p="http://schemas.openxmlformats.org/presentationml/2006/main">
  <p:tag name="KSO_WM_DIAGRAM_VIRTUALLY_FRAME" val="{&quot;height&quot;:381.2844094488189,&quot;left&quot;:57.87944881889764,&quot;top&quot;:106.6907874015748,&quot;width&quot;:846.4205511811024}"/>
</p:tagLst>
</file>

<file path=ppt/tags/tag22.xml><?xml version="1.0" encoding="utf-8"?>
<p:tagLst xmlns:p="http://schemas.openxmlformats.org/presentationml/2006/main">
  <p:tag name="KSO_WM_DIAGRAM_VIRTUALLY_FRAME" val="{&quot;height&quot;:381.2844094488189,&quot;left&quot;:57.87944881889764,&quot;top&quot;:106.6907874015748,&quot;width&quot;:846.4205511811024}"/>
</p:tagLst>
</file>

<file path=ppt/tags/tag23.xml><?xml version="1.0" encoding="utf-8"?>
<p:tagLst xmlns:p="http://schemas.openxmlformats.org/presentationml/2006/main">
  <p:tag name="KSO_WM_DIAGRAM_VIRTUALLY_FRAME" val="{&quot;height&quot;:381.2844094488189,&quot;left&quot;:57.87944881889764,&quot;top&quot;:106.6907874015748,&quot;width&quot;:846.4205511811024}"/>
</p:tagLst>
</file>

<file path=ppt/tags/tag24.xml><?xml version="1.0" encoding="utf-8"?>
<p:tagLst xmlns:p="http://schemas.openxmlformats.org/presentationml/2006/main">
  <p:tag name="KSO_WM_DIAGRAM_VIRTUALLY_FRAME" val="{&quot;height&quot;:381.2844094488189,&quot;left&quot;:57.87944881889764,&quot;top&quot;:106.6907874015748,&quot;width&quot;:846.4205511811024}"/>
</p:tagLst>
</file>

<file path=ppt/tags/tag25.xml><?xml version="1.0" encoding="utf-8"?>
<p:tagLst xmlns:p="http://schemas.openxmlformats.org/presentationml/2006/main">
  <p:tag name="KSO_WM_DIAGRAM_VIRTUALLY_FRAME" val="{&quot;height&quot;:381.2844094488189,&quot;left&quot;:57.87944881889764,&quot;top&quot;:106.6907874015748,&quot;width&quot;:846.4205511811024}"/>
</p:tagLst>
</file>

<file path=ppt/tags/tag26.xml><?xml version="1.0" encoding="utf-8"?>
<p:tagLst xmlns:p="http://schemas.openxmlformats.org/presentationml/2006/main">
  <p:tag name="KSO_WM_DIAGRAM_VIRTUALLY_FRAME" val="{&quot;height&quot;:381.2844094488189,&quot;left&quot;:57.87944881889764,&quot;top&quot;:106.6907874015748,&quot;width&quot;:846.4205511811024}"/>
</p:tagLst>
</file>

<file path=ppt/tags/tag27.xml><?xml version="1.0" encoding="utf-8"?>
<p:tagLst xmlns:p="http://schemas.openxmlformats.org/presentationml/2006/main">
  <p:tag name="KSO_WM_DIAGRAM_VIRTUALLY_FRAME" val="{&quot;height&quot;:381.2844094488189,&quot;left&quot;:57.87944881889764,&quot;top&quot;:106.6907874015748,&quot;width&quot;:846.4205511811024}"/>
</p:tagLst>
</file>

<file path=ppt/tags/tag28.xml><?xml version="1.0" encoding="utf-8"?>
<p:tagLst xmlns:p="http://schemas.openxmlformats.org/presentationml/2006/main">
  <p:tag name="KSO_WM_DIAGRAM_VIRTUALLY_FRAME" val="{&quot;height&quot;:381.2844094488189,&quot;left&quot;:57.87944881889764,&quot;top&quot;:106.6907874015748,&quot;width&quot;:846.4205511811024}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DIAGRAM_VIRTUALLY_FRAME" val="{&quot;height&quot;:343.1555905511811,&quot;left&quot;:52,&quot;top&quot;:139.8444094488189,&quot;width&quot;:856.0677165354331}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9028_1*i*4"/>
  <p:tag name="KSO_WM_TEMPLATE_CATEGORY" val="diagram"/>
  <p:tag name="KSO_WM_TEMPLATE_INDEX" val="20209028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4ba5ea3486464446b5d7878ceb4ad4e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efd9ea781ee359a788b1dff"/>
  <p:tag name="KSO_WM_CHIP_XID" val="5efd9ea781ee359a788b1e00"/>
  <p:tag name="KSO_WM_TEMPLATE_ASSEMBLE_XID" val="60656e884054ed1e2fb7faec"/>
  <p:tag name="KSO_WM_TEMPLATE_ASSEMBLE_GROUPID" val="60656e884054ed1e2fb7faec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9028_1*i*5"/>
  <p:tag name="KSO_WM_TEMPLATE_CATEGORY" val="diagram"/>
  <p:tag name="KSO_WM_TEMPLATE_INDEX" val="20209028"/>
  <p:tag name="KSO_WM_UNIT_LAYERLEVEL" val="1"/>
  <p:tag name="KSO_WM_TAG_VERSION" val="1.0"/>
  <p:tag name="KSO_WM_BEAUTIFY_FLAG" val=""/>
  <p:tag name="KSO_WM_UNIT_SM_LIMIT_TYPE" val="2"/>
  <p:tag name="KSO_WM_CHIP_GROUPID" val="5efd9ea781ee359a788b1dff"/>
  <p:tag name="KSO_WM_CHIP_XID" val="5efd9ea781ee359a788b1e00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2"/>
  <p:tag name="KSO_WM_TEMPLATE_ASSEMBLE_XID" val="60656e884054ed1e2fb7faec"/>
  <p:tag name="KSO_WM_TEMPLATE_ASSEMBLE_GROUPID" val="60656e884054ed1e2fb7faec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209028_1*i*6"/>
  <p:tag name="KSO_WM_TEMPLATE_CATEGORY" val="diagram"/>
  <p:tag name="KSO_WM_TEMPLATE_INDEX" val="20209028"/>
  <p:tag name="KSO_WM_UNIT_LAYERLEVEL" val="1"/>
  <p:tag name="KSO_WM_TAG_VERSION" val="1.0"/>
  <p:tag name="KSO_WM_BEAUTIFY_FLAG" val=""/>
  <p:tag name="KSO_WM_UNIT_SM_LIMIT_TYPE" val="2"/>
  <p:tag name="KSO_WM_CHIP_GROUPID" val="5efd9ea781ee359a788b1dff"/>
  <p:tag name="KSO_WM_CHIP_XID" val="5efd9ea781ee359a788b1e00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2"/>
  <p:tag name="KSO_WM_TEMPLATE_ASSEMBLE_XID" val="60656e884054ed1e2fb7faec"/>
  <p:tag name="KSO_WM_TEMPLATE_ASSEMBLE_GROUPID" val="60656e884054ed1e2fb7faec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9028_1*i*4"/>
  <p:tag name="KSO_WM_TEMPLATE_CATEGORY" val="diagram"/>
  <p:tag name="KSO_WM_TEMPLATE_INDEX" val="20209028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4ba5ea3486464446b5d7878ceb4ad4e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efd9ea781ee359a788b1dff"/>
  <p:tag name="KSO_WM_CHIP_XID" val="5efd9ea781ee359a788b1e00"/>
  <p:tag name="KSO_WM_TEMPLATE_ASSEMBLE_XID" val="60656e884054ed1e2fb7faec"/>
  <p:tag name="KSO_WM_TEMPLATE_ASSEMBLE_GROUPID" val="60656e884054ed1e2fb7faec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9028_1*i*5"/>
  <p:tag name="KSO_WM_TEMPLATE_CATEGORY" val="diagram"/>
  <p:tag name="KSO_WM_TEMPLATE_INDEX" val="20209028"/>
  <p:tag name="KSO_WM_UNIT_LAYERLEVEL" val="1"/>
  <p:tag name="KSO_WM_TAG_VERSION" val="1.0"/>
  <p:tag name="KSO_WM_BEAUTIFY_FLAG" val=""/>
  <p:tag name="KSO_WM_UNIT_SM_LIMIT_TYPE" val="2"/>
  <p:tag name="KSO_WM_CHIP_GROUPID" val="5efd9ea781ee359a788b1dff"/>
  <p:tag name="KSO_WM_CHIP_XID" val="5efd9ea781ee359a788b1e00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2"/>
  <p:tag name="KSO_WM_TEMPLATE_ASSEMBLE_XID" val="60656e884054ed1e2fb7faec"/>
  <p:tag name="KSO_WM_TEMPLATE_ASSEMBLE_GROUPID" val="60656e884054ed1e2fb7faec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209028_1*i*6"/>
  <p:tag name="KSO_WM_TEMPLATE_CATEGORY" val="diagram"/>
  <p:tag name="KSO_WM_TEMPLATE_INDEX" val="20209028"/>
  <p:tag name="KSO_WM_UNIT_LAYERLEVEL" val="1"/>
  <p:tag name="KSO_WM_TAG_VERSION" val="1.0"/>
  <p:tag name="KSO_WM_BEAUTIFY_FLAG" val=""/>
  <p:tag name="KSO_WM_UNIT_SM_LIMIT_TYPE" val="2"/>
  <p:tag name="KSO_WM_CHIP_GROUPID" val="5efd9ea781ee359a788b1dff"/>
  <p:tag name="KSO_WM_CHIP_XID" val="5efd9ea781ee359a788b1e00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2"/>
  <p:tag name="KSO_WM_TEMPLATE_ASSEMBLE_XID" val="60656e884054ed1e2fb7faec"/>
  <p:tag name="KSO_WM_TEMPLATE_ASSEMBLE_GROUPID" val="60656e884054ed1e2fb7faec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28676_3*l_h_i*1_1_1"/>
  <p:tag name="KSO_WM_TEMPLATE_CATEGORY" val="diagram"/>
  <p:tag name="KSO_WM_TEMPLATE_INDEX" val="20228676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4.xml><?xml version="1.0" encoding="utf-8"?>
<p:tagLst xmlns:p="http://schemas.openxmlformats.org/presentationml/2006/main">
  <p:tag name="KSO_WM_DIAGRAM_VIRTUALLY_FRAME" val="{&quot;height&quot;:343.1555905511811,&quot;left&quot;:52,&quot;top&quot;:139.8444094488189,&quot;width&quot;:856.0677165354331}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28676_3*l_h_i*1_1_2"/>
  <p:tag name="KSO_WM_TEMPLATE_CATEGORY" val="diagram"/>
  <p:tag name="KSO_WM_TEMPLATE_INDEX" val="20228676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28676_3*l_h_i*1_1_3"/>
  <p:tag name="KSO_WM_TEMPLATE_CATEGORY" val="diagram"/>
  <p:tag name="KSO_WM_TEMPLATE_INDEX" val="20228676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42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28676_3*l_h_a*1_1_1"/>
  <p:tag name="KSO_WM_TEMPLATE_CATEGORY" val="diagram"/>
  <p:tag name="KSO_WM_TEMPLATE_INDEX" val="20228676"/>
  <p:tag name="KSO_WM_UNIT_LAYERLEVEL" val="1_1_1"/>
  <p:tag name="KSO_WM_TAG_VERSION" val="1.0"/>
  <p:tag name="KSO_WM_BEAUTIFY_FLAG" val="#wm#"/>
  <p:tag name="KSO_WM_UNIT_TEXT_FILL_FORE_SCHEMECOLOR_INDEX" val="5"/>
  <p:tag name="KSO_WM_UNIT_TEXT_FILL_TYPE" val="1"/>
</p:tagLst>
</file>

<file path=ppt/tags/tag43.xml><?xml version="1.0" encoding="utf-8"?>
<p:tagLst xmlns:p="http://schemas.openxmlformats.org/presentationml/2006/main">
  <p:tag name="KSO_WM_UNIT_SUBTYPE" val="a"/>
  <p:tag name="KSO_WM_UNIT_PRESET_TEXT" val="点击此处添加正文，文字是您思想的提炼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28676_3*l_h_f*1_1_1"/>
  <p:tag name="KSO_WM_TEMPLATE_CATEGORY" val="diagram"/>
  <p:tag name="KSO_WM_TEMPLATE_INDEX" val="20228676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28676_3*l_h_i*1_2_1"/>
  <p:tag name="KSO_WM_TEMPLATE_CATEGORY" val="diagram"/>
  <p:tag name="KSO_WM_TEMPLATE_INDEX" val="20228676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28676_3*l_h_i*1_2_2"/>
  <p:tag name="KSO_WM_TEMPLATE_CATEGORY" val="diagram"/>
  <p:tag name="KSO_WM_TEMPLATE_INDEX" val="20228676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46.xml><?xml version="1.0" encoding="utf-8"?>
<p:tagLst xmlns:p="http://schemas.openxmlformats.org/presentationml/2006/main">
  <p:tag name="KSO_WM_UNIT_VALUE" val="188*18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2_1"/>
  <p:tag name="KSO_WM_UNIT_ID" val="diagram20228676_3*l_h_x*1_2_1"/>
  <p:tag name="KSO_WM_TEMPLATE_CATEGORY" val="diagram"/>
  <p:tag name="KSO_WM_TEMPLATE_INDEX" val="20228676"/>
  <p:tag name="KSO_WM_UNIT_LAYERLEVEL" val="1_1_1"/>
  <p:tag name="KSO_WM_TAG_VERSION" val="1.0"/>
  <p:tag name="KSO_WM_BEAUTIFY_FLAG" val="#wm#"/>
  <p:tag name="KSO_WM_UNIT_FILL_FORE_SCHEMECOLOR_INDEX" val="7"/>
  <p:tag name="KSO_WM_UNIT_FILL_TYPE" val="1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228676_3*l_h_i*1_2_3"/>
  <p:tag name="KSO_WM_TEMPLATE_CATEGORY" val="diagram"/>
  <p:tag name="KSO_WM_TEMPLATE_INDEX" val="20228676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48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28676_3*l_h_a*1_2_1"/>
  <p:tag name="KSO_WM_TEMPLATE_CATEGORY" val="diagram"/>
  <p:tag name="KSO_WM_TEMPLATE_INDEX" val="20228676"/>
  <p:tag name="KSO_WM_UNIT_LAYERLEVEL" val="1_1_1"/>
  <p:tag name="KSO_WM_TAG_VERSION" val="1.0"/>
  <p:tag name="KSO_WM_BEAUTIFY_FLAG" val="#wm#"/>
  <p:tag name="KSO_WM_UNIT_TEXT_FILL_FORE_SCHEMECOLOR_INDEX" val="7"/>
  <p:tag name="KSO_WM_UNIT_TEXT_FILL_TYPE" val="1"/>
</p:tagLst>
</file>

<file path=ppt/tags/tag49.xml><?xml version="1.0" encoding="utf-8"?>
<p:tagLst xmlns:p="http://schemas.openxmlformats.org/presentationml/2006/main">
  <p:tag name="KSO_WM_UNIT_SUBTYPE" val="a"/>
  <p:tag name="KSO_WM_UNIT_PRESET_TEXT" val="点击此处添加正文，文字是您思想的提炼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28676_3*l_h_f*1_2_1"/>
  <p:tag name="KSO_WM_TEMPLATE_CATEGORY" val="diagram"/>
  <p:tag name="KSO_WM_TEMPLATE_INDEX" val="20228676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5.xml><?xml version="1.0" encoding="utf-8"?>
<p:tagLst xmlns:p="http://schemas.openxmlformats.org/presentationml/2006/main">
  <p:tag name="KSO_WM_DIAGRAM_VIRTUALLY_FRAME" val="{&quot;height&quot;:343.1555905511811,&quot;left&quot;:52,&quot;top&quot;:139.8444094488189,&quot;width&quot;:856.0677165354331}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28676_3*l_h_i*1_3_1"/>
  <p:tag name="KSO_WM_TEMPLATE_CATEGORY" val="diagram"/>
  <p:tag name="KSO_WM_TEMPLATE_INDEX" val="20228676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28676_3*l_h_i*1_3_2"/>
  <p:tag name="KSO_WM_TEMPLATE_CATEGORY" val="diagram"/>
  <p:tag name="KSO_WM_TEMPLATE_INDEX" val="20228676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20228676_3*l_h_i*1_3_3"/>
  <p:tag name="KSO_WM_TEMPLATE_CATEGORY" val="diagram"/>
  <p:tag name="KSO_WM_TEMPLATE_INDEX" val="20228676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53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28676_3*l_h_a*1_3_1"/>
  <p:tag name="KSO_WM_TEMPLATE_CATEGORY" val="diagram"/>
  <p:tag name="KSO_WM_TEMPLATE_INDEX" val="20228676"/>
  <p:tag name="KSO_WM_UNIT_LAYERLEVEL" val="1_1_1"/>
  <p:tag name="KSO_WM_TAG_VERSION" val="1.0"/>
  <p:tag name="KSO_WM_BEAUTIFY_FLAG" val="#wm#"/>
  <p:tag name="KSO_WM_UNIT_TEXT_FILL_FORE_SCHEMECOLOR_INDEX" val="5"/>
  <p:tag name="KSO_WM_UNIT_TEXT_FILL_TYPE" val="1"/>
</p:tagLst>
</file>

<file path=ppt/tags/tag54.xml><?xml version="1.0" encoding="utf-8"?>
<p:tagLst xmlns:p="http://schemas.openxmlformats.org/presentationml/2006/main">
  <p:tag name="KSO_WM_UNIT_SUBTYPE" val="a"/>
  <p:tag name="KSO_WM_UNIT_PRESET_TEXT" val="点击此处添加正文，文字是您思想的提炼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28676_3*l_h_f*1_3_1"/>
  <p:tag name="KSO_WM_TEMPLATE_CATEGORY" val="diagram"/>
  <p:tag name="KSO_WM_TEMPLATE_INDEX" val="20228676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55.xml><?xml version="1.0" encoding="utf-8"?>
<p:tagLst xmlns:p="http://schemas.openxmlformats.org/presentationml/2006/main">
  <p:tag name="KSO_WM_TEMPLATE_CATEGORY" val="diagram"/>
  <p:tag name="KSO_WM_TEMPLATE_INDEX" val="160284"/>
  <p:tag name="KSO_WM_UNIT_TYPE" val="n_h_a"/>
  <p:tag name="KSO_WM_UNIT_INDEX" val="1_1_1"/>
  <p:tag name="KSO_WM_UNIT_ID" val="261*n_h_a*1_1_1"/>
  <p:tag name="KSO_WM_UNIT_CLEAR" val="1"/>
  <p:tag name="KSO_WM_UNIT_LAYERLEVEL" val="1_1_1"/>
  <p:tag name="KSO_WM_UNIT_VALUE" val="9"/>
  <p:tag name="KSO_WM_UNIT_HIGHLIGHT" val="0"/>
  <p:tag name="KSO_WM_UNIT_COMPATIBLE" val="0"/>
  <p:tag name="KSO_WM_UNIT_PRESET_TEXT" val="AMET"/>
  <p:tag name="KSO_WM_BEAUTIFY_FLAG" val="#wm#"/>
  <p:tag name="KSO_WM_DIAGRAM_GROUP_CODE" val="n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56.xml><?xml version="1.0" encoding="utf-8"?>
<p:tagLst xmlns:p="http://schemas.openxmlformats.org/presentationml/2006/main">
  <p:tag name="KSO_WM_TEMPLATE_CATEGORY" val="diagram"/>
  <p:tag name="KSO_WM_TEMPLATE_INDEX" val="160284"/>
  <p:tag name="KSO_WM_UNIT_TYPE" val="n_h_a"/>
  <p:tag name="KSO_WM_UNIT_INDEX" val="104_1_1"/>
  <p:tag name="KSO_WM_UNIT_ID" val="261*n_h_a*104_1_1"/>
  <p:tag name="KSO_WM_UNIT_CLEAR" val="1"/>
  <p:tag name="KSO_WM_UNIT_LAYERLEVEL" val="1_1_1"/>
  <p:tag name="KSO_WM_UNIT_VALUE" val="9"/>
  <p:tag name="KSO_WM_UNIT_HIGHLIGHT" val="0"/>
  <p:tag name="KSO_WM_UNIT_COMPATIBLE" val="0"/>
  <p:tag name="KSO_WM_UNIT_PRESET_TEXT" val="AMET"/>
  <p:tag name="KSO_WM_BEAUTIFY_FLAG" val="#wm#"/>
  <p:tag name="KSO_WM_DIAGRAM_GROUP_CODE" val="n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57.xml><?xml version="1.0" encoding="utf-8"?>
<p:tagLst xmlns:p="http://schemas.openxmlformats.org/presentationml/2006/main">
  <p:tag name="KSO_WM_TEMPLATE_CATEGORY" val="diagram"/>
  <p:tag name="KSO_WM_TEMPLATE_INDEX" val="160284"/>
  <p:tag name="KSO_WM_UNIT_TYPE" val="n_h_a"/>
  <p:tag name="KSO_WM_UNIT_INDEX" val="785_1_1"/>
  <p:tag name="KSO_WM_UNIT_ID" val="261*n_h_a*785_1_1"/>
  <p:tag name="KSO_WM_UNIT_CLEAR" val="1"/>
  <p:tag name="KSO_WM_UNIT_LAYERLEVEL" val="1_1_1"/>
  <p:tag name="KSO_WM_UNIT_VALUE" val="9"/>
  <p:tag name="KSO_WM_UNIT_HIGHLIGHT" val="0"/>
  <p:tag name="KSO_WM_UNIT_COMPATIBLE" val="0"/>
  <p:tag name="KSO_WM_UNIT_PRESET_TEXT" val="AMET"/>
  <p:tag name="KSO_WM_BEAUTIFY_FLAG" val="#wm#"/>
  <p:tag name="KSO_WM_DIAGRAM_GROUP_CODE" val="n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58.xml><?xml version="1.0" encoding="utf-8"?>
<p:tagLst xmlns:p="http://schemas.openxmlformats.org/presentationml/2006/main">
  <p:tag name="KSO_WPP_MARK_KEY" val="ae4cf0cb-aed7-4aa8-a015-43ab3764ccd6"/>
  <p:tag name="COMMONDATA" val="eyJoZGlkIjoiMzEwNTM5NzYwMDRjMzkwZTVkZjY2ODkwMGIxNGU0OTUifQ=="/>
</p:tagLst>
</file>

<file path=ppt/tags/tag6.xml><?xml version="1.0" encoding="utf-8"?>
<p:tagLst xmlns:p="http://schemas.openxmlformats.org/presentationml/2006/main">
  <p:tag name="KSO_WM_DIAGRAM_VIRTUALLY_FRAME" val="{&quot;height&quot;:343.1555905511811,&quot;left&quot;:52,&quot;top&quot;:139.8444094488189,&quot;width&quot;:856.0677165354331}"/>
</p:tagLst>
</file>

<file path=ppt/tags/tag7.xml><?xml version="1.0" encoding="utf-8"?>
<p:tagLst xmlns:p="http://schemas.openxmlformats.org/presentationml/2006/main">
  <p:tag name="KSO_WM_DIAGRAM_VIRTUALLY_FRAME" val="{&quot;height&quot;:343.1555905511811,&quot;left&quot;:52,&quot;top&quot;:139.8444094488189,&quot;width&quot;:856.0677165354331}"/>
</p:tagLst>
</file>

<file path=ppt/tags/tag8.xml><?xml version="1.0" encoding="utf-8"?>
<p:tagLst xmlns:p="http://schemas.openxmlformats.org/presentationml/2006/main">
  <p:tag name="KSO_WM_DIAGRAM_VIRTUALLY_FRAME" val="{&quot;height&quot;:343.1555905511811,&quot;left&quot;:52,&quot;top&quot;:139.8444094488189,&quot;width&quot;:856.0677165354331}"/>
</p:tagLst>
</file>

<file path=ppt/tags/tag9.xml><?xml version="1.0" encoding="utf-8"?>
<p:tagLst xmlns:p="http://schemas.openxmlformats.org/presentationml/2006/main">
  <p:tag name="KSO_WM_DIAGRAM_VIRTUALLY_FRAME" val="{&quot;height&quot;:343.1555905511811,&quot;left&quot;:52,&quot;top&quot;:139.8444094488189,&quot;width&quot;:856.0677165354331}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1911</Words>
  <Application>WPS 演示</Application>
  <PresentationFormat>宽屏</PresentationFormat>
  <Paragraphs>207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Arial Unicode MS</vt:lpstr>
      <vt:lpstr>Source Han Sans CN Bold</vt:lpstr>
      <vt:lpstr>Source Han Sans</vt:lpstr>
      <vt:lpstr>OPPOSans R</vt:lpstr>
      <vt:lpstr>MiSans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季夏</cp:lastModifiedBy>
  <cp:revision>31</cp:revision>
  <dcterms:created xsi:type="dcterms:W3CDTF">2024-11-20T06:42:00Z</dcterms:created>
  <dcterms:modified xsi:type="dcterms:W3CDTF">2025-02-21T06:53:26Z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2052-11.1.0.12375</vt:lpwstr>
  </property>
  <property fmtid="{D5CDD505-2E9C-101B-9397-08002B2CF9AE}" pid="3" name="ICV">
    <vt:lpwstr>3D233759841041D080A3FC6547152801</vt:lpwstr>
  </property>
</Properties>
</file>