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94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445" r:id="rId24"/>
    <p:sldId id="446" r:id="rId25"/>
    <p:sldId id="444" r:id="rId26"/>
    <p:sldId id="375" r:id="rId27"/>
    <p:sldId id="376" r:id="rId28"/>
    <p:sldId id="395" r:id="rId29"/>
    <p:sldId id="377" r:id="rId30"/>
    <p:sldId id="397" r:id="rId31"/>
    <p:sldId id="396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439" r:id="rId49"/>
  </p:sldIdLst>
  <p:sldSz cx="11518900" cy="6480175"/>
  <p:notesSz cx="7104063" cy="10234613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6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KO" initials="D" lastIdx="1" clrIdx="0"/>
  <p:cmAuthor id="2" name="作者" initials="A" lastIdx="0" clrIdx="1"/>
  <p:cmAuthor id="3" name="Y L" initials="Y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9" autoAdjust="0"/>
    <p:restoredTop sz="86377"/>
  </p:normalViewPr>
  <p:slideViewPr>
    <p:cSldViewPr snapToGrid="0" showGuides="1">
      <p:cViewPr varScale="1">
        <p:scale>
          <a:sx n="109" d="100"/>
          <a:sy n="109" d="100"/>
        </p:scale>
        <p:origin x="1040" y="176"/>
      </p:cViewPr>
      <p:guideLst>
        <p:guide orient="horz" pos="2040"/>
        <p:guide pos="36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247" y="1279525"/>
            <a:ext cx="614115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440000" y="1250043"/>
            <a:ext cx="8640000" cy="2066458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567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403501"/>
            <a:ext cx="8640000" cy="1564500"/>
          </a:xfrm>
        </p:spPr>
        <p:txBody>
          <a:bodyPr>
            <a:normAutofit/>
          </a:bodyPr>
          <a:lstStyle>
            <a:lvl1pPr marL="0" indent="0" algn="ctr">
              <a:buNone/>
              <a:defRPr sz="227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 dirty="0"/>
              <a:t>单击此处添加副标题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792000" y="521143"/>
            <a:ext cx="9936000" cy="52525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244200"/>
            <a:ext cx="9936000" cy="1252500"/>
          </a:xfrm>
        </p:spPr>
        <p:txBody>
          <a:bodyPr anchor="ctr" anchorCtr="0">
            <a:normAutofit/>
          </a:bodyPr>
          <a:lstStyle>
            <a:lvl1pPr>
              <a:defRPr sz="4155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000" y="1725000"/>
            <a:ext cx="9936000" cy="4111501"/>
          </a:xfrm>
        </p:spPr>
        <p:txBody>
          <a:bodyPr>
            <a:normAutofit/>
          </a:bodyPr>
          <a:lstStyle>
            <a:lvl1pPr>
              <a:defRPr sz="264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7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9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5999" y="443270"/>
            <a:ext cx="9739774" cy="3867730"/>
          </a:xfrm>
        </p:spPr>
        <p:txBody>
          <a:bodyPr anchor="b">
            <a:normAutofit/>
          </a:bodyPr>
          <a:lstStyle>
            <a:lvl1pPr>
              <a:defRPr sz="567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00" y="4355932"/>
            <a:ext cx="9739773" cy="611863"/>
          </a:xfrm>
        </p:spPr>
        <p:txBody>
          <a:bodyPr>
            <a:normAutofit/>
          </a:bodyPr>
          <a:lstStyle>
            <a:lvl1pPr marL="0" indent="0">
              <a:buNone/>
              <a:defRPr sz="2270">
                <a:solidFill>
                  <a:schemeClr val="tx1"/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244200"/>
            <a:ext cx="9936000" cy="1252500"/>
          </a:xfrm>
        </p:spPr>
        <p:txBody>
          <a:bodyPr>
            <a:normAutofit/>
          </a:bodyPr>
          <a:lstStyle>
            <a:lvl1pPr>
              <a:defRPr sz="4155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12000" y="1725000"/>
            <a:ext cx="4896000" cy="411150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64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27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189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652000" y="1725000"/>
            <a:ext cx="4896000" cy="411150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64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27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189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00" y="345000"/>
            <a:ext cx="9936000" cy="12525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00" y="1648782"/>
            <a:ext cx="4873500" cy="778500"/>
          </a:xfrm>
        </p:spPr>
        <p:txBody>
          <a:bodyPr anchor="b">
            <a:normAutofit/>
          </a:bodyPr>
          <a:lstStyle>
            <a:lvl1pPr marL="0" indent="0">
              <a:buNone/>
              <a:defRPr sz="2645" b="0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00" y="2471442"/>
            <a:ext cx="4873500" cy="337705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000" y="1648782"/>
            <a:ext cx="4897501" cy="778500"/>
          </a:xfrm>
        </p:spPr>
        <p:txBody>
          <a:bodyPr anchor="b">
            <a:normAutofit/>
          </a:bodyPr>
          <a:lstStyle>
            <a:lvl1pPr marL="0" indent="0">
              <a:buNone/>
              <a:defRPr sz="2645" b="0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000" y="2471442"/>
            <a:ext cx="4897501" cy="337705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000" y="2613750"/>
            <a:ext cx="9936000" cy="1252500"/>
          </a:xfrm>
        </p:spPr>
        <p:txBody>
          <a:bodyPr>
            <a:normAutofit/>
          </a:bodyPr>
          <a:lstStyle>
            <a:lvl1pPr algn="ctr">
              <a:defRPr sz="4155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1100" y="120000"/>
            <a:ext cx="3935622" cy="1512000"/>
          </a:xfrm>
        </p:spPr>
        <p:txBody>
          <a:bodyPr anchor="ctr" anchorCtr="0">
            <a:normAutofit/>
          </a:bodyPr>
          <a:lstStyle>
            <a:lvl1pPr>
              <a:defRPr sz="3025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898268" y="724114"/>
            <a:ext cx="5496732" cy="4813650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5900" y="1944000"/>
            <a:ext cx="3935622" cy="360150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9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2025/2/24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82977" y="345000"/>
            <a:ext cx="1445023" cy="5491501"/>
          </a:xfrm>
        </p:spPr>
        <p:txBody>
          <a:bodyPr vert="eaVert">
            <a:normAutofit/>
          </a:bodyPr>
          <a:lstStyle>
            <a:lvl1pPr>
              <a:defRPr sz="415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00" y="345000"/>
            <a:ext cx="8390512" cy="549150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00" y="345000"/>
            <a:ext cx="9936000" cy="12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00" y="1725000"/>
            <a:ext cx="9936000" cy="4111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00" y="6006000"/>
            <a:ext cx="2592000" cy="3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2025/2/24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000" y="6006000"/>
            <a:ext cx="3888000" cy="3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000" y="6006000"/>
            <a:ext cx="2592000" cy="3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美陈 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"/>
            <a:ext cx="11519801" cy="648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2cmx18cm_0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2cmx18cm_0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774F8C-4548-C265-C5D1-67F2AD6B6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6"/>
            <a:ext cx="11518337" cy="64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0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474BCD-393F-FDB1-77D8-C312CF7B5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9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47F30B-9A14-B594-D300-59146532B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7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0551EF1-4B5F-EA09-AAF2-8EF1B9F5A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8" b="7176"/>
          <a:stretch/>
        </p:blipFill>
        <p:spPr>
          <a:xfrm>
            <a:off x="0" y="88"/>
            <a:ext cx="11518900" cy="64694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7" y="0"/>
            <a:ext cx="10080000" cy="55948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34365" y="-5715"/>
            <a:ext cx="10207625" cy="5050790"/>
            <a:chOff x="999" y="-9"/>
            <a:chExt cx="16075" cy="795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" y="1"/>
              <a:ext cx="11906" cy="794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70" y="-9"/>
              <a:ext cx="5304" cy="7954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7446645" y="-3810"/>
            <a:ext cx="76200" cy="5049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00" y="-1170940"/>
            <a:ext cx="10080000" cy="67254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7" y="-76200"/>
            <a:ext cx="10080000" cy="56690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H:/公司资料/M+新公司/公司宣传/公司推广/苏泊尔门店金翼奖申报/新建文件夹/2.jpg2"/>
          <p:cNvPicPr>
            <a:picLocks noChangeAspect="1"/>
          </p:cNvPicPr>
          <p:nvPr/>
        </p:nvPicPr>
        <p:blipFill>
          <a:blip r:embed="rId2"/>
          <a:srcRect l="11" r="11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H:/公司资料/M+新公司/公司宣传/公司推广/苏泊尔门店金翼奖申报/新建文件夹/3.jpg3"/>
          <p:cNvPicPr>
            <a:picLocks noChangeAspect="1"/>
          </p:cNvPicPr>
          <p:nvPr/>
        </p:nvPicPr>
        <p:blipFill>
          <a:blip r:embed="rId2"/>
          <a:srcRect l="11" r="11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20" y="494030"/>
            <a:ext cx="8749665" cy="48609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2cmx18cm_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Desktop/22.jpg22"/>
          <p:cNvPicPr>
            <a:picLocks noChangeAspect="1"/>
          </p:cNvPicPr>
          <p:nvPr/>
        </p:nvPicPr>
        <p:blipFill>
          <a:blip r:embed="rId2"/>
          <a:srcRect t="20" b="20"/>
          <a:stretch>
            <a:fillRect/>
          </a:stretch>
        </p:blipFill>
        <p:spPr>
          <a:xfrm>
            <a:off x="0" y="635"/>
            <a:ext cx="11523600" cy="64809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32cmx18cm_0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1518900" cy="64782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ZhZjg1M2ViMmM0M2E5M2U4OWRjNzZjZDY5NjM3MDY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</Words>
  <Application>Microsoft Macintosh PowerPoint</Application>
  <PresentationFormat>自定义</PresentationFormat>
  <Paragraphs>1</Paragraphs>
  <Slides>48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2" baseType="lpstr">
      <vt:lpstr>宋体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Microsoft Office User</cp:lastModifiedBy>
  <cp:revision>26</cp:revision>
  <dcterms:created xsi:type="dcterms:W3CDTF">2024-11-20T06:53:00Z</dcterms:created>
  <dcterms:modified xsi:type="dcterms:W3CDTF">2025-02-24T03:25:57Z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C12A27B7E40D4B24AC85115D286255FB_13</vt:lpwstr>
  </property>
</Properties>
</file>