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1" r:id="rId5"/>
    <p:sldId id="262" r:id="rId6"/>
    <p:sldId id="268" r:id="rId7"/>
    <p:sldId id="269" r:id="rId8"/>
    <p:sldId id="270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1422" autoAdjust="0"/>
  </p:normalViewPr>
  <p:slideViewPr>
    <p:cSldViewPr snapToGrid="0" showGuides="1">
      <p:cViewPr varScale="1">
        <p:scale>
          <a:sx n="92" d="100"/>
          <a:sy n="92" d="100"/>
        </p:scale>
        <p:origin x="156" y="72"/>
      </p:cViewPr>
      <p:guideLst>
        <p:guide orient="horz" pos="2142"/>
        <p:guide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2025/3/21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2025/3/21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美陈 -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980" y="0"/>
            <a:ext cx="12296775" cy="6917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250910"/>
              </p:ext>
            </p:extLst>
          </p:nvPr>
        </p:nvGraphicFramePr>
        <p:xfrm>
          <a:off x="1150620" y="95948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案例名称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飞利浦数字标牌焕</a:t>
                      </a:r>
                      <a:r>
                        <a:rPr lang="zh-CN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新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某</a:t>
                      </a:r>
                      <a:r>
                        <a:rPr lang="zh-CN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全球</a:t>
                      </a:r>
                      <a:r>
                        <a:rPr lang="zh-CN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最大咖啡连锁</a:t>
                      </a:r>
                      <a:r>
                        <a:rPr lang="zh-CN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品牌</a:t>
                      </a: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的</a:t>
                      </a:r>
                      <a:r>
                        <a:rPr lang="zh-CN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门</a:t>
                      </a:r>
                      <a:r>
                        <a:rPr lang="zh-CN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店形象</a:t>
                      </a:r>
                      <a:endParaRPr lang="zh-CN" altLang="zh-CN" sz="1200" b="0" kern="1200" dirty="0">
                        <a:solidFill>
                          <a:schemeClr val="tx1"/>
                        </a:solidFill>
                        <a:effectLst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参与方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申报企业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飞生（上海）电子科技有限公司</a:t>
                      </a:r>
                      <a:endParaRPr lang="zh-CN" altLang="zh-CN" sz="1200" b="0" kern="1200" dirty="0">
                        <a:solidFill>
                          <a:schemeClr val="tx1"/>
                        </a:solidFill>
                        <a:effectLst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0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应用企业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因项目涉及保密协议，不公开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</a:rPr>
                        <a:t>申报奖项类别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cs typeface="+mn-cs"/>
                        </a:rPr>
                        <a:t>门店设计与空间美陈赛道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charset="-122"/>
                          <a:ea typeface="微软雅黑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charset="-122"/>
                        <a:ea typeface="微软雅黑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dirty="0" smtClean="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属于</a:t>
                      </a:r>
                      <a:r>
                        <a:rPr lang="zh-CN" altLang="zh-CN" sz="1200" dirty="0" smtClean="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同类产品最低</a:t>
                      </a:r>
                      <a:r>
                        <a:rPr lang="zh-CN" altLang="en-US" sz="1200" dirty="0" smtClean="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能耗</a:t>
                      </a:r>
                      <a:r>
                        <a:rPr lang="zh-CN" altLang="zh-CN" sz="1200" dirty="0" smtClean="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机种</a:t>
                      </a:r>
                      <a:r>
                        <a:rPr lang="zh-CN" altLang="en-US" sz="1200" dirty="0" smtClean="0">
                          <a:solidFill>
                            <a:srgbClr val="26262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，能效优势明显，积极响应国家节能环保政策。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32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charset="-122"/>
                          <a:ea typeface="微软雅黑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charset="-122"/>
                        <a:ea typeface="微软雅黑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charset="-122"/>
                <a:ea typeface="微软雅黑" charset="-122"/>
                <a:sym typeface="+mn-ea"/>
              </a:rPr>
              <a:t>案例简述及辅助证明 </a:t>
            </a:r>
            <a:endParaRPr lang="zh-CN" altLang="en-US" sz="1400" dirty="0" smtClean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621030" y="1457269"/>
            <a:ext cx="101938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全球最大咖啡连锁品牌门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店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选用飞利浦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多联屏数字标牌来作为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门店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的形象展示窗口，实时呈现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海报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菜单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等信息，便于消费者了解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饮品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与价格、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增进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营销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氛围与情绪。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634672" y="2367121"/>
            <a:ext cx="5793504" cy="3300096"/>
            <a:chOff x="5634672" y="2367121"/>
            <a:chExt cx="5793504" cy="330009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4672" y="2367121"/>
              <a:ext cx="5793504" cy="3300096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>
            <a:xfrm>
              <a:off x="7805738" y="4372452"/>
              <a:ext cx="228752" cy="22288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823297" y="4393407"/>
              <a:ext cx="210260" cy="2048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9659701" y="4430925"/>
              <a:ext cx="193180" cy="1882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 rot="10800000" flipV="1">
            <a:off x="621030" y="1033216"/>
            <a:ext cx="10193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因项目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保密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，客户信息需隐藏不便露出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3105" y="2367121"/>
            <a:ext cx="4752442" cy="3300096"/>
            <a:chOff x="713105" y="2367121"/>
            <a:chExt cx="4752442" cy="3300096"/>
          </a:xfrm>
        </p:grpSpPr>
        <p:grpSp>
          <p:nvGrpSpPr>
            <p:cNvPr id="6" name="组合 5"/>
            <p:cNvGrpSpPr/>
            <p:nvPr/>
          </p:nvGrpSpPr>
          <p:grpSpPr>
            <a:xfrm>
              <a:off x="713105" y="2367121"/>
              <a:ext cx="4752442" cy="3300096"/>
              <a:chOff x="713105" y="2367121"/>
              <a:chExt cx="4752442" cy="330009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3105" y="2367121"/>
                <a:ext cx="4752442" cy="3300096"/>
              </a:xfrm>
              <a:prstGeom prst="rect">
                <a:avLst/>
              </a:prstGeom>
            </p:spPr>
          </p:pic>
          <p:sp>
            <p:nvSpPr>
              <p:cNvPr id="23" name="椭圆 22"/>
              <p:cNvSpPr/>
              <p:nvPr/>
            </p:nvSpPr>
            <p:spPr>
              <a:xfrm>
                <a:off x="3334789" y="4141098"/>
                <a:ext cx="111144" cy="10829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2663806" y="4170717"/>
                <a:ext cx="102469" cy="9984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2508855" y="4141098"/>
                <a:ext cx="88295" cy="8603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968812" y="4229182"/>
                <a:ext cx="252960" cy="14327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308824" y="3910704"/>
                <a:ext cx="46599" cy="26001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 rot="164681">
                <a:off x="1477433" y="4749633"/>
                <a:ext cx="1031422" cy="363861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圆角矩形 7"/>
            <p:cNvSpPr/>
            <p:nvPr/>
          </p:nvSpPr>
          <p:spPr>
            <a:xfrm rot="21321315">
              <a:off x="1487612" y="2634985"/>
              <a:ext cx="3969233" cy="454077"/>
            </a:xfrm>
            <a:prstGeom prst="round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charset="-122"/>
                <a:ea typeface="微软雅黑" charset="-122"/>
                <a:sym typeface="+mn-ea"/>
              </a:rPr>
              <a:t>案例阐述维度重点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-122"/>
                <a:ea typeface="微软雅黑" charset="-122"/>
                <a:sym typeface="+mn-ea"/>
              </a:rPr>
              <a:t>（总计</a:t>
            </a:r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-122"/>
                <a:ea typeface="微软雅黑" charset="-122"/>
                <a:sym typeface="+mn-ea"/>
              </a:rPr>
              <a:t>85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charset="-122"/>
                <a:ea typeface="微软雅黑" charset="-122"/>
                <a:sym typeface="+mn-ea"/>
              </a:rPr>
              <a:t>分）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0565" y="118808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设计思路创新力（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10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0565" y="2689343"/>
            <a:ext cx="1084453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产品设计成功实现了高亮度与轻薄化的结合，满足市场对高清显示和便捷安装的需求。引流屏的高亮度（700Nits）和屏幕边缘的超薄设计（14.5mm）是产品的两大亮点，有效提升了产品的市场竞争力。</a:t>
            </a:r>
          </a:p>
          <a:p>
            <a:pPr>
              <a:lnSpc>
                <a:spcPct val="150000"/>
              </a:lnSpc>
            </a:pPr>
            <a:endParaRPr lang="zh-CN" altLang="en-US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621030" y="2180312"/>
            <a:ext cx="10193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因项目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保密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，客户信息需隐藏不便露出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1030" y="66611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案例效果（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30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0565" y="2204595"/>
            <a:ext cx="1015787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“颜值经济”时代下，精致的美食图片与视频，堪称吸睛利器。飞利浦数字标牌采用超清防眩雾面显示，高亮度屏幕轻松适应户内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外强光环境，保证呈现清晰生动的画面细节，让消费者无论身处何地都能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迅速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被产品信息所吸引，达到良好的宣传效果；色彩展现丰富，夺目吸睛，将店内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的饮品呈现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得淋漓尽致；通过展现高颜值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的动态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宣传内容，快速抓住消费者的目光，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强化对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消费者的视觉吸引力，吸引客流入店，促成下单消费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同时支持壁挂、吊装、嵌入式等多种安装方式，契合门店多种呈现需求；像素偏移功能有效防止屏幕烧灼，助门店控制功耗降低成本；长时间低耗稳定运行，助力降本增效。标牌所具备的按键锁功能，还能有效防止未授权人员擅自操作，实现数字化安全管控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613969" y="1741756"/>
            <a:ext cx="10193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因项目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保密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，客户信息需隐藏不便露出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7373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门店表现力（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7020" y="2188748"/>
            <a:ext cx="101578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飞利浦数字标牌屏幕具有多种亮度规格，可轻松匹配多种门店环境，广泛应用于新零售的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咖啡饮品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即便是半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户外亦或室内场景都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可轻松应对。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窄边框设计，搭建多联屏时信息展示更完整，视觉效果更震撼，通过视频、滚播海报、动态模板等动态化内容展示，将店内的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饮品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呈现得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淋漓尽致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621030" y="1672097"/>
            <a:ext cx="10193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因项目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保密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，客户信息需隐藏不便露出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7373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消费体验满意度（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7020" y="2188748"/>
            <a:ext cx="101578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飞利浦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数字标牌采用超清防眩雾面显示，高亮度屏幕轻松适应户内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外强光环境，保证呈现清晰生动的画面细节，让消费者无论身处何地都能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迅速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被产品信息所吸引，达到良好的宣传效果；色彩展现丰富，夺目吸睛，将店内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的饮品呈现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得淋漓尽致；通过展现高颜值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的动态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宣传内容，快速抓住消费者的目光，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强化对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消费者的视觉吸引力，吸引客流入店，促成下单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消费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10800000" flipV="1">
            <a:off x="621030" y="1672097"/>
            <a:ext cx="10193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因项目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保密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，客户信息需隐藏不便露出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5087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低碳环保理念（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10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sym typeface="+mn-ea"/>
              </a:rPr>
              <a:t>分）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3105" y="1675181"/>
            <a:ext cx="10132695" cy="115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属于</a:t>
            </a:r>
            <a:r>
              <a:rPr lang="zh-CN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同类</a:t>
            </a:r>
            <a:r>
              <a:rPr lang="zh-CN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最低</a:t>
            </a:r>
            <a:r>
              <a:rPr lang="zh-CN" altLang="en-US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功耗</a:t>
            </a:r>
            <a:r>
              <a:rPr lang="zh-CN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机种</a:t>
            </a:r>
            <a:r>
              <a:rPr lang="zh-CN" altLang="zh-CN" dirty="0" smtClean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产品在能效方面的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优势明显，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符合当前市场对节能环保产品的需求趋势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dirty="0" smtClean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10800000" flipV="1">
            <a:off x="713105" y="1441869"/>
            <a:ext cx="101938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因项目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涉及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保密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，客户信息需隐藏不便露出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35*377"/>
  <p:tag name="TABLE_ENDDRAG_RECT" val="166*82*735*3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728</Words>
  <Application>Microsoft Office PowerPoint</Application>
  <PresentationFormat>宽屏</PresentationFormat>
  <Paragraphs>40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Nicole Zhang 张佳怡</cp:lastModifiedBy>
  <cp:revision>60</cp:revision>
  <dcterms:created xsi:type="dcterms:W3CDTF">2024-11-20T06:53:38Z</dcterms:created>
  <dcterms:modified xsi:type="dcterms:W3CDTF">2025-03-21T02:01:00Z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2052-6.5.0.8619</vt:lpwstr>
  </property>
  <property fmtid="{D5CDD505-2E9C-101B-9397-08002B2CF9AE}" pid="3" name="ICV">
    <vt:lpwstr>35814A99808A618EC6623C67FD8C2747_43</vt:lpwstr>
  </property>
</Properties>
</file>