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256" r:id="rId3"/>
    <p:sldId id="257" r:id="rId5"/>
    <p:sldId id="259" r:id="rId6"/>
    <p:sldId id="260" r:id="rId7"/>
    <p:sldId id="262" r:id="rId8"/>
    <p:sldId id="261" r:id="rId9"/>
    <p:sldId id="268" r:id="rId10"/>
  </p:sldIdLst>
  <p:sldSz cx="12192000" cy="6858000"/>
  <p:notesSz cx="7103745" cy="10234295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55" d="100"/>
          <a:sy n="55" d="100"/>
        </p:scale>
        <p:origin x="58" y="259"/>
      </p:cViewPr>
      <p:guideLst>
        <p:guide orient="horz" pos="2142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4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实效营销赛道 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33605" cy="69380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50620" y="959485"/>
          <a:ext cx="9975215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70"/>
                <a:gridCol w="1341755"/>
                <a:gridCol w="6460490"/>
              </a:tblGrid>
              <a:tr h="9296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案例名称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1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QIFULONG</a:t>
                      </a:r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轻奢系列新春陈列</a:t>
                      </a:r>
                      <a:endParaRPr lang="zh-CN" altLang="en-US" sz="1200" b="1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2423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参与方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宁波市启福龙鞋业有限公司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10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应用企业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</a:rPr>
                        <a:t>永辉超市</a:t>
                      </a:r>
                      <a:endParaRPr lang="zh-CN" altLang="en-US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申报奖项类别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空间美陈赛道</a:t>
                      </a:r>
                      <a:endParaRPr lang="zh-CN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案例核心要素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拖鞋礼盒喜庆包装迎春</a:t>
                      </a:r>
                      <a:endParaRPr lang="zh-CN" altLang="en-US" sz="1600" b="0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应用企业推荐语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健康无甲醛，防滑可机洗</a:t>
                      </a:r>
                      <a:endParaRPr lang="zh-CN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24840"/>
            <a:ext cx="98431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案例简述及辅助证明 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4213" y="1122811"/>
            <a:ext cx="10704223" cy="4584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颠覆传统思维，把拖鞋做成礼盒包装，迎合春节氛围，打造新春新气象。</a:t>
            </a:r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随着人们对健康观念越来越看中，推出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好拖不用胶，健康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甲醛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的一款健康拖鞋。</a:t>
            </a:r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防滑底的压印技术，既解决了防滑问题，又杜绝了拖鞋用胶水的痛点。</a:t>
            </a:r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鞋底的防滑粒子解决了行走的异响问题。</a:t>
            </a:r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布面通过机洗不变形，不染色，不褪色的多次测试，可以放心的放入洗衣机中清洗。</a:t>
            </a:r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整鞋采用内收线的工艺，外观无缝合迹象，使得鞋子质感高端。</a:t>
            </a:r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独立的内盒包装，喜庆的额红色搭配，高端既典雅。</a:t>
            </a:r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喜庆的礼盒袋，可以放</a:t>
            </a:r>
            <a:r>
              <a:rPr lang="en-US" altLang="zh-CN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个内盒，送礼首选。</a:t>
            </a:r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pic>
        <p:nvPicPr>
          <p:cNvPr id="9" name="图片 8" descr="ce0c76ee0b62e66d940f4e8c227108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0" y="153035"/>
            <a:ext cx="11805920" cy="56330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74295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触达数及转化率（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4940" y="1229995"/>
            <a:ext cx="540512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QIFULONG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轻奢系列在门店的首次上</a:t>
            </a:r>
            <a:r>
              <a:rPr lang="zh-CN" altLang="en-US" sz="24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架</a:t>
            </a:r>
            <a:endParaRPr lang="en-US" altLang="zh-CN" sz="2400" dirty="0" smtClean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门店试销过程中，我们通过精准的定位，将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QIFULONG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轻奢系列</a:t>
            </a:r>
            <a:r>
              <a:rPr lang="zh-CN" altLang="en-US" sz="24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开展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了相应的推广。销售数据显示，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QIFULONG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轻奢系列的销量在两个月内超出了预期的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0%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。消费者反馈表明，复购率极高，且健康、防滑、静音属性成为复买的一个重要驱动力。</a:t>
            </a:r>
            <a:endParaRPr lang="zh-CN" altLang="en-US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690a6ef636868f3a83172e3c356f321"/>
          <p:cNvPicPr/>
          <p:nvPr/>
        </p:nvPicPr>
        <p:blipFill>
          <a:blip r:embed="rId3"/>
          <a:srcRect r="12530" b="7120"/>
          <a:stretch>
            <a:fillRect/>
          </a:stretch>
        </p:blipFill>
        <p:spPr>
          <a:xfrm>
            <a:off x="5716270" y="121920"/>
            <a:ext cx="6544310" cy="5889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13105" y="624840"/>
            <a:ext cx="108419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案例阐述维度重点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（总计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105" y="120142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传播效果（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7385" y="1889760"/>
            <a:ext cx="506730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永辉上海调改门店销售</a:t>
            </a:r>
            <a:r>
              <a:rPr lang="zh-CN" altLang="en-US" sz="24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，差异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化，整体陈列输出</a:t>
            </a:r>
            <a:r>
              <a:rPr lang="zh-CN" altLang="en-US" sz="24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400" dirty="0" smtClean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通过促销员的现场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产品讲解，消费者对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QIFULONG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轻奢系列的健康、防滑、机洗表现出高度</a:t>
            </a:r>
            <a:r>
              <a:rPr lang="zh-CN" altLang="en-US" sz="24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认可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4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并且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收集到了大量消费者的反馈，证明市场对该品类的接受度和需求高。</a:t>
            </a:r>
            <a:endParaRPr lang="zh-CN" altLang="en-US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ccf8e66d3a73c0b69516dd92533a97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12070"/>
          <a:stretch>
            <a:fillRect/>
          </a:stretch>
        </p:blipFill>
        <p:spPr>
          <a:xfrm>
            <a:off x="6237605" y="-10795"/>
            <a:ext cx="5954395" cy="5875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6548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营收增长（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30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4889" y="1455433"/>
            <a:ext cx="8697766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8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2024</a:t>
            </a:r>
            <a:r>
              <a:rPr lang="zh-CN" altLang="en-US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12</a:t>
            </a:r>
            <a:r>
              <a:rPr lang="zh-CN" altLang="en-US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月上市以来，月均销售</a:t>
            </a:r>
            <a:r>
              <a:rPr lang="en-US" altLang="zh-CN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万，带动整体拖鞋销售去比</a:t>
            </a:r>
            <a:r>
              <a:rPr lang="en-US" altLang="zh-CN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60</a:t>
            </a:r>
            <a:r>
              <a:rPr lang="en-US" altLang="zh-CN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%</a:t>
            </a:r>
            <a:r>
              <a:rPr lang="zh-CN" altLang="en-US" sz="28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endParaRPr lang="en-US" altLang="zh-CN" sz="2800" dirty="0" smtClean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28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dirty="0" smtClean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altLang="en-US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整体利润率改善</a:t>
            </a:r>
            <a:r>
              <a:rPr lang="en-US" altLang="zh-CN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5%</a:t>
            </a:r>
            <a:r>
              <a:rPr lang="zh-CN" altLang="en-US" sz="28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endParaRPr lang="en-US" altLang="zh-CN" sz="28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en-US" altLang="zh-CN" sz="28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35*377"/>
  <p:tag name="TABLE_ENDDRAG_RECT" val="166*82*735*377"/>
  <p:tag name="KSO_WM_UNIT_TABLE_BEAUTIFY" val="smartTable{c4aba483-e8b5-4116-9ce0-bd00cf9348d6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PP_MARK_KEY" val="38f58145-d7b8-4a9a-ad57-52d2fb1de500"/>
  <p:tag name="COMMONDATA" val="eyJoZGlkIjoiYzc1M2ZlMWZhMWY4MWU3Yzk2OTYyZTNjYTUzNjRiZWQ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WPS 演示</Application>
  <PresentationFormat>宽屏</PresentationFormat>
  <Paragraphs>76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李方浜 （李斌）</cp:lastModifiedBy>
  <cp:revision>30</cp:revision>
  <dcterms:created xsi:type="dcterms:W3CDTF">2024-11-20T06:56:00Z</dcterms:created>
  <dcterms:modified xsi:type="dcterms:W3CDTF">2025-03-24T02:42:29Z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98DB178DCC6945F89F96AD8C003BABD5_12</vt:lpwstr>
  </property>
</Properties>
</file>