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257" r:id="rId5"/>
    <p:sldId id="259" r:id="rId6"/>
    <p:sldId id="270" r:id="rId7"/>
    <p:sldId id="260" r:id="rId8"/>
    <p:sldId id="261" r:id="rId9"/>
    <p:sldId id="262" r:id="rId10"/>
    <p:sldId id="268" r:id="rId11"/>
    <p:sldId id="269" r:id="rId12"/>
    <p:sldId id="263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83" d="100"/>
          <a:sy n="83" d="100"/>
        </p:scale>
        <p:origin x="96" y="300"/>
      </p:cViewPr>
      <p:guideLst>
        <p:guide orient="horz" pos="2142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baike.baidu.com/item/%E7%87%95%E5%B1%B1%E5%B1%B1%E8%84%89/822178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实效营销赛道 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33605" cy="69380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3105" y="6838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案例补充说明</a:t>
            </a:r>
            <a:r>
              <a:rPr lang="zh-CN" altLang="en-US" sz="12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（若有）</a:t>
            </a:r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50620" y="959485"/>
          <a:ext cx="9975215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70"/>
                <a:gridCol w="1341755"/>
                <a:gridCol w="6460490"/>
              </a:tblGrid>
              <a:tr h="9296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案例名称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永旺 </a:t>
                      </a: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TOPVALU</a:t>
                      </a:r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有机山楂系列</a:t>
                      </a: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4SKU-</a:t>
                      </a:r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打造品质自有品牌，引领行业新篇章！</a:t>
                      </a:r>
                      <a:endParaRPr lang="zh-CN" altLang="en-US" sz="1200" b="1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2423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参与方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永旺特慧优国际貿易（上海）有限公司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10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应用企业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永旺</a:t>
                      </a: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(</a:t>
                      </a:r>
                      <a:r>
                        <a:rPr lang="zh-CN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中国</a:t>
                      </a: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)</a:t>
                      </a:r>
                      <a:r>
                        <a:rPr lang="zh-CN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投資有限公司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申报奖项类别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实效营销</a:t>
                      </a:r>
                      <a:endParaRPr lang="zh-CN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案例核心要素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降本增效，创新，品质，领导力！</a:t>
                      </a:r>
                      <a:endParaRPr lang="zh-CN" altLang="en-US" sz="1200" b="1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应用企业推荐语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品质之选，信赖之选</a:t>
                      </a: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——TOPVALU</a:t>
                      </a:r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有机山楂系列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24840"/>
            <a:ext cx="98431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案例简述及辅助证明 </a:t>
            </a:r>
            <a:endParaRPr lang="zh-CN" altLang="en-US" sz="14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3105" y="1170939"/>
            <a:ext cx="10842625" cy="48474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altLang="zh-CN" sz="1000" dirty="0" smtClean="0">
              <a:solidFill>
                <a:srgbClr val="DBB657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集团内的自有品牌历史可以追溯到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1974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年，至今已经近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年的历史了。自有品牌对日本总部的利润率有很大的贡献。国内零售市场的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PB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占比跟欧美等市场相比，还是处于初步的发展阶段。现代科技和互联网的发展改变了消费者的生活方式，随着生活节奏的加快，宅家经济、懒人经济越发火热，方便食品凭借简单美味、快捷等特点获得了消费者的青睐。生活方式的改变促使方便食品消费场景多元化，自己在家看剧、夜宵充饥、旅行解馋成了被提及最多的场景。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我们有着非常成熟的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PB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产品开发团队及品控管理体系。在市场竞争激烈及多样化的今天，作为以零售为主体的我们。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PB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产品的开发和扩大，势在必行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！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对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消费者要求的对应：有机食品严禁使用农药化肥、激素以及转基因等有害物质，国际公认安全食品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永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旺特慧优的优势：特慧优从商品的企划 、设计阶段开始到生产委托商的选定、商品式样的決定、生产管理、贩卖的各阶段都是从顾客的视点来进行商品的生产的，给顾客提供安全、安心、信赖的产品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0220" y="499505"/>
            <a:ext cx="98431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产品基本信息：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1030" y="1280081"/>
            <a:ext cx="7504398" cy="32008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altLang="zh-CN" sz="1000" dirty="0" smtClean="0">
              <a:solidFill>
                <a:srgbClr val="DBB657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商品名称：特慧优有机山楂棒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130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克、有机蓝莓山楂棒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130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克、有机山楂球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250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克、有机烤山楂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120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克 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包装规格：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120g/130g/250g 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生产商：承德神栗食品股份有限公司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主要成分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|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材质：有机山楂、有机白砂糖、水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保质期：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10~12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个月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产能：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天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商超渠道：京东京造、秋田满满、爱婴室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8482347" y="1039495"/>
            <a:ext cx="1732280" cy="231457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10308294" y="997585"/>
            <a:ext cx="1706228" cy="234251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8482347" y="3545205"/>
            <a:ext cx="1751965" cy="238506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339885" y="3541395"/>
            <a:ext cx="1674637" cy="23888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0220" y="499505"/>
            <a:ext cx="98431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产品介绍：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3105" y="1249918"/>
            <a:ext cx="10641659" cy="43088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altLang="zh-CN" sz="1000" dirty="0" smtClean="0">
              <a:solidFill>
                <a:srgbClr val="DBB657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1600" b="1" dirty="0" smtClean="0">
                <a:latin typeface="微软雅黑" panose="020B0503020204020204" charset="-122"/>
                <a:ea typeface="微软雅黑" panose="020B0503020204020204" charset="-122"/>
              </a:rPr>
              <a:t>产地</a:t>
            </a:r>
            <a:r>
              <a:rPr lang="zh-CN" altLang="zh-CN" sz="1600" b="1" dirty="0">
                <a:latin typeface="微软雅黑" panose="020B0503020204020204" charset="-122"/>
                <a:ea typeface="微软雅黑" panose="020B0503020204020204" charset="-122"/>
              </a:rPr>
              <a:t>介绍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：河北省承德市位于</a:t>
            </a:r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  <a:hlinkClick r:id="rId3"/>
              </a:rPr>
              <a:t>燕山山脉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，地处京津唐三市结合部，有数百年的山楂栽培历史，素有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中国山楂之乡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的美誉。全市拥有山楂栽植面积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余万亩，年产山楂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40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余万吨，特慧优有机山楂原料全部来自神栗工厂自有有机山楂基地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1600" b="1" dirty="0" smtClean="0">
                <a:latin typeface="微软雅黑" panose="020B0503020204020204" charset="-122"/>
                <a:ea typeface="微软雅黑" panose="020B0503020204020204" charset="-122"/>
              </a:rPr>
              <a:t>有机</a:t>
            </a:r>
            <a:r>
              <a:rPr lang="zh-CN" altLang="zh-CN" sz="1600" b="1" dirty="0">
                <a:latin typeface="微软雅黑" panose="020B0503020204020204" charset="-122"/>
                <a:ea typeface="微软雅黑" panose="020B0503020204020204" charset="-122"/>
              </a:rPr>
              <a:t>基地介绍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：神栗工厂建有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个有机山楂种植基地，面积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万亩。基地生态管理，有机种植，通过美国、欧盟、中绿华夏有机认证，获得了生态原产地保护产品证书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1600" b="1" dirty="0" smtClean="0">
                <a:latin typeface="微软雅黑" panose="020B0503020204020204" charset="-122"/>
                <a:ea typeface="微软雅黑" panose="020B0503020204020204" charset="-122"/>
              </a:rPr>
              <a:t>原料</a:t>
            </a:r>
            <a:r>
              <a:rPr lang="zh-CN" altLang="zh-CN" sz="1600" b="1" dirty="0">
                <a:latin typeface="微软雅黑" panose="020B0503020204020204" charset="-122"/>
                <a:ea typeface="微软雅黑" panose="020B0503020204020204" charset="-122"/>
              </a:rPr>
              <a:t>介绍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：精选燕山山脉有机红心铁山楂。下霜后采摘，全部采用手摘果，个头大，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100%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成熟，果胶和营养元素丰富，拒绝使用落地果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1600" b="1" dirty="0" smtClean="0">
                <a:latin typeface="微软雅黑" panose="020B0503020204020204" charset="-122"/>
                <a:ea typeface="微软雅黑" panose="020B0503020204020204" charset="-122"/>
              </a:rPr>
              <a:t>口味</a:t>
            </a:r>
            <a:r>
              <a:rPr lang="zh-CN" altLang="zh-CN" sz="1600" b="1" dirty="0">
                <a:latin typeface="微软雅黑" panose="020B0503020204020204" charset="-122"/>
                <a:ea typeface="微软雅黑" panose="020B0503020204020204" charset="-122"/>
              </a:rPr>
              <a:t>介绍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：口感酸酸甜甜、老少皆宜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13105" y="624840"/>
            <a:ext cx="108419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案例阐述维度重点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（总计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105" y="120142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传播效果（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215" y="1649131"/>
            <a:ext cx="2447503" cy="42325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196" y="1639325"/>
            <a:ext cx="5860346" cy="42416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74295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触达数及转化率（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6548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营收增长（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30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1030" y="1341421"/>
            <a:ext cx="883464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TOPVALU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有机山楂系列导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入后的业绩和毛利改善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3105" y="2156469"/>
            <a:ext cx="9021204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月底导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入后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上市首年销售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150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2025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年陆续增加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有机山楂大棒和有机山楂条等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4SKU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，不断拓宽自有品牌有机山楂品类，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预计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2025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年销售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超过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350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，综合毛利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35%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•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企业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公众号，小程序加强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宣传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•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重点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店试吃活动带动销售，提升顾客复购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率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•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每年两次促销竞赛、自有品牌展，提供销售奖金给予店铺奖励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98304" y="5510808"/>
            <a:ext cx="2070101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1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注：本页数据为公司内部数据，请勿外泄！</a:t>
            </a:r>
            <a:endParaRPr lang="zh-CN" altLang="en-US" sz="11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70866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其他正向营销数据</a:t>
            </a:r>
            <a:r>
              <a:rPr 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35*377"/>
  <p:tag name="TABLE_ENDDRAG_RECT" val="166*82*735*377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1380</Words>
  <Application>WPS 演示</Application>
  <PresentationFormat>宽屏</PresentationFormat>
  <Paragraphs>93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等线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2002</dc:creator>
  <cp:lastModifiedBy>geyi</cp:lastModifiedBy>
  <cp:revision>36</cp:revision>
  <dcterms:created xsi:type="dcterms:W3CDTF">2024-11-20T06:56:00Z</dcterms:created>
  <dcterms:modified xsi:type="dcterms:W3CDTF">2025-03-19T08:05:13Z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B7A41D833589348CE0643C67A29D7324_43</vt:lpwstr>
  </property>
</Properties>
</file>