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57" r:id="rId5"/>
    <p:sldId id="259" r:id="rId6"/>
    <p:sldId id="261" r:id="rId7"/>
    <p:sldId id="262" r:id="rId8"/>
    <p:sldId id="268" r:id="rId9"/>
    <p:sldId id="269" r:id="rId10"/>
  </p:sldIdLst>
  <p:sldSz cx="12192000" cy="6858000"/>
  <p:notesSz cx="7103745" cy="102342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83" d="100"/>
          <a:sy n="83" d="100"/>
        </p:scale>
        <p:origin x="640" y="44"/>
      </p:cViewPr>
      <p:guideLst>
        <p:guide orient="horz" pos="2142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3.xml"/><Relationship Id="rId10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实效营销赛道 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33605" cy="6938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220328" y="846454"/>
          <a:ext cx="8255019" cy="45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913"/>
                <a:gridCol w="1638026"/>
                <a:gridCol w="5096080"/>
              </a:tblGrid>
              <a:tr h="80493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永旺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NM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大码女装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——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专注版型设计、面料多样性，满足大码女性的审美偏好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64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永旺</a:t>
                      </a:r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</a:t>
                      </a:r>
                      <a:r>
                        <a:rPr lang="zh-CN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中国</a:t>
                      </a:r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)</a:t>
                      </a:r>
                      <a:r>
                        <a:rPr lang="zh-CN" altLang="en-US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投资</a:t>
                      </a:r>
                      <a:r>
                        <a:rPr lang="zh-CN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有限公司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818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永旺</a:t>
                      </a:r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</a:t>
                      </a:r>
                      <a:r>
                        <a:rPr lang="zh-CN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中国</a:t>
                      </a:r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)</a:t>
                      </a:r>
                      <a:r>
                        <a:rPr lang="zh-CN" altLang="en-US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投资</a:t>
                      </a:r>
                      <a:r>
                        <a:rPr lang="zh-CN" altLang="zh-CN" sz="1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有限公司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90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zh-CN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实效营销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90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应季，创新提升效益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902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zh-CN" sz="10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着力打造满足大码女性的多样化需求，提升穿着舒适度核时尚感，</a:t>
                      </a:r>
                      <a:r>
                        <a:rPr lang="zh-CN" altLang="zh-CN" sz="1000" b="1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同</a:t>
                      </a:r>
                      <a:r>
                        <a:rPr lang="zh-CN" alt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</a:t>
                      </a:r>
                      <a:r>
                        <a:rPr lang="zh-CN" altLang="zh-CN" sz="1000" b="1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增强</a:t>
                      </a:r>
                      <a:r>
                        <a:rPr lang="zh-CN" altLang="zh-CN" sz="10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品牌的市场竞争力！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案例简述及辅助证明 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030" y="1343679"/>
            <a:ext cx="7639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目前国内大码女装发展存在的问题：</a:t>
            </a:r>
            <a:endParaRPr lang="en-US" altLang="zh-CN" sz="2400" b="1" dirty="0"/>
          </a:p>
          <a:p>
            <a:pPr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码女装市场发展良莠不齐，有很多网店标榜大码品牌，实际上产品却与大码毫不沾边，只是比平常多做了几个码。无论是版型还是设计，都没有考虑到大码用户的需求，连拍照的模特都是又高又瘦的。产品设计上，普遍时尚度低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1030" y="3619865"/>
            <a:ext cx="87307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国内大码女装的市场发展趋势与潜力：</a:t>
            </a:r>
            <a:endParaRPr lang="en-US" altLang="zh-CN" sz="2400" b="1" dirty="0"/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从产品角度看：大码服装绝对不是放码，大码服装的设计要考虑大码人士的个体差异，需要投入更多的时间、精力。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从运营角度看：打破大码女装的刻板印象：肥大，臃肿，年纪大，特体。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从大众审美角度看：拒绝肥胖歧视，拒绝大码服饰女性的标签。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从消费者角度看 ：品牌容易形成极高的忠诚度。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案例阐述维度重点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（总计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105" y="12014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传播效果（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3105" y="1630323"/>
            <a:ext cx="10988906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要点作答提示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：案例背景（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大码女装的理念不仅仅是提供服装，更是通过设计、服务和品牌文化。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传递 女性自信、包容、时尚的价值观。通过关注用户需求、倡导多元审美、推动可持续发展，大码女装品牌可以在市场中脱颖而出，赢得消费者的喜爱和信赖。</a:t>
            </a:r>
            <a:endParaRPr lang="en-US" altLang="zh-CN" sz="1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3105" y="2583815"/>
            <a:ext cx="798756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要点作答提示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：针对的行业痛点（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b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●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款式单一：大码款式设计缺乏创新。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●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尺码不全：部分品牌尺码覆盖不全，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●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无法满足多样化需求。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●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价格偏高：国际品牌价格较高，超出部分消费者预算。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购物体验差：线下门店少，试穿不便。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030" y="5275262"/>
            <a:ext cx="818044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要点作答提示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：本案例最终目的或预期（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主要消费客群：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35-50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岁女性；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大码女装消费群体一般比较固定。消费力强，市场还是占有绝对优势的，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打造时尚、既舒适的商品；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专注版型设计、面料选择多样性，以满足大码女性的穿着需求和审美偏好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6882" y="3931603"/>
            <a:ext cx="8180445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要点作答提示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：传播效果（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行业活动：  在金翼榜颁奖典礼、行业论坛等场合展示PPT。  与行业协会、媒体合作，扩大曝光。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线上传播：  将PPT上传至品牌官网、社交媒体（如微信、微博、小红书）。  通过直播或短视频形式，解读品牌内容。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合作伙伴：  利用线下门店，将商品完美呈现。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501" y="2316516"/>
            <a:ext cx="3347272" cy="23088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0984" r="5310" b="52696"/>
          <a:stretch>
            <a:fillRect/>
          </a:stretch>
        </p:blipFill>
        <p:spPr>
          <a:xfrm>
            <a:off x="9064189" y="4843621"/>
            <a:ext cx="2872584" cy="8617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55139" r="5310" b="5894"/>
          <a:stretch>
            <a:fillRect/>
          </a:stretch>
        </p:blipFill>
        <p:spPr>
          <a:xfrm>
            <a:off x="6607434" y="4727809"/>
            <a:ext cx="2345587" cy="1042794"/>
          </a:xfrm>
          <a:prstGeom prst="rect">
            <a:avLst/>
          </a:prstGeom>
          <a:ln>
            <a:solidFill>
              <a:srgbClr val="E6C39B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4295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触达数及转化率（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6824" y="1227454"/>
            <a:ext cx="1098890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要点作答提示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：渠道分发（</a:t>
            </a:r>
            <a:r>
              <a:rPr lang="en-US" altLang="zh-CN" sz="1000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线上渠道：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社交媒体：微信、小红书、抖音进行品牌宣传。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电商平台：永旺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，小程序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线下渠道：</a:t>
            </a:r>
            <a:endParaRPr lang="en-US" altLang="zh-CN" sz="1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门店展示：商品宣传效果；</a:t>
            </a:r>
            <a:endParaRPr lang="en-US" altLang="zh-CN" sz="1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行业活动：金翼榜颁奖典礼、服装展会等；</a:t>
            </a:r>
            <a:endParaRPr lang="en-US" altLang="zh-CN" sz="1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105" y="3885343"/>
            <a:ext cx="3799955" cy="19014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060" y="3927634"/>
            <a:ext cx="3595253" cy="18536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95" y="3835579"/>
            <a:ext cx="3367600" cy="195122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0624" y="2768232"/>
            <a:ext cx="1098890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要点作答提示</a:t>
            </a:r>
            <a:r>
              <a:rPr lang="en-US" altLang="zh-CN" sz="1000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：市场表现（</a:t>
            </a:r>
            <a:r>
              <a:rPr lang="en-US" altLang="zh-CN" sz="1000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面料：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选用弹性较好面料、垂感面料、透气面料；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设计：裤装选择高腰设计、腰间束缚感提升；上衣版型精选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型设计、以及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/U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领设计，穿着视觉功能遮肉显瘦；同时利用腰带、抽绳、皱褶等，增加商品时尚感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6548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营收增长（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344" y="1207135"/>
            <a:ext cx="799665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要点作答提示</a:t>
            </a:r>
            <a:r>
              <a:rPr lang="en-US" altLang="zh-CN" sz="1000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：实施前后效果对比（</a:t>
            </a:r>
            <a:r>
              <a:rPr lang="en-US" altLang="zh-CN" sz="1000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ja-JP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・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大码女装是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24AW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开始投入开展。开始是较为单品品类如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恤、裤装、半裙开展；现在是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全品类进行导入，满足顾客不同品类的搭配需求；另外会增加深冬款式，如后款外套、厚款打底等；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ja-JP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・</a:t>
            </a:r>
            <a:r>
              <a:rPr lang="zh-CN" altLang="ja-JP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最开始只是采用此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常规面料</a:t>
            </a:r>
            <a:r>
              <a:rPr lang="zh-CN" altLang="ja-JP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展开了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上装</a:t>
            </a:r>
            <a:r>
              <a:rPr lang="zh-CN" altLang="ja-JP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企划，合计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个款</a:t>
            </a:r>
            <a:r>
              <a:rPr lang="zh-CN" altLang="ja-JP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。现在通过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较好面料、垂感面料、透气面料</a:t>
            </a:r>
            <a:r>
              <a:rPr lang="zh-CN" altLang="ja-JP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针对性设计；</a:t>
            </a:r>
            <a:endParaRPr lang="en-US" altLang="ja-JP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344" y="3576578"/>
            <a:ext cx="3471490" cy="229526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51907" y="3576578"/>
            <a:ext cx="3791816" cy="2302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10438" y="3568961"/>
            <a:ext cx="2983144" cy="2295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3658235"/>
            <a:ext cx="838033" cy="1079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36" y="3652178"/>
            <a:ext cx="860002" cy="1079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335" y="3651936"/>
            <a:ext cx="848646" cy="10984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89" y="4716593"/>
            <a:ext cx="800650" cy="11230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012" y="4750400"/>
            <a:ext cx="768105" cy="1079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211" y="4750400"/>
            <a:ext cx="698373" cy="10335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58" y="3679364"/>
            <a:ext cx="3335456" cy="21046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6047" y="3867534"/>
            <a:ext cx="2190239" cy="1642679"/>
          </a:xfrm>
          <a:prstGeom prst="rect">
            <a:avLst/>
          </a:prstGeom>
        </p:spPr>
      </p:pic>
      <p:sp>
        <p:nvSpPr>
          <p:cNvPr id="21" name="正方形/長方形 1"/>
          <p:cNvSpPr/>
          <p:nvPr>
            <p:custDataLst>
              <p:tags r:id="rId11"/>
            </p:custDataLst>
          </p:nvPr>
        </p:nvSpPr>
        <p:spPr>
          <a:xfrm>
            <a:off x="577255" y="2626550"/>
            <a:ext cx="10541017" cy="5990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大码女装</a:t>
            </a:r>
            <a:r>
              <a:rPr lang="zh-CN" altLang="ja-JP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商品直营毛利额占比</a:t>
            </a:r>
            <a:r>
              <a:rPr lang="en-US" altLang="ja-JP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lang="ja-JP" altLang="en-US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ja-JP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0.4%</a:t>
            </a:r>
            <a:r>
              <a:rPr lang="ja-JP" altLang="en-US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endParaRPr lang="en-US" altLang="ja-JP" dirty="0">
              <a:solidFill>
                <a:srgbClr val="DBB6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ja-JP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毛利率贡献</a:t>
            </a:r>
            <a:r>
              <a:rPr lang="en-US" altLang="zh-CN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en-US" altLang="ja-JP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0.3%</a:t>
            </a:r>
            <a:endParaRPr lang="zh-CN" altLang="en-US" dirty="0">
              <a:solidFill>
                <a:srgbClr val="DBB6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0866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其他正向营销数据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6824" y="2196564"/>
            <a:ext cx="1098890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要点作答提示</a:t>
            </a:r>
            <a:r>
              <a:rPr lang="en-US" altLang="zh-CN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：打造品牌爆品（</a:t>
            </a:r>
            <a:r>
              <a:rPr lang="en-US" altLang="zh-CN" sz="1000" dirty="0">
                <a:solidFill>
                  <a:srgbClr val="DBB6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1000" dirty="0">
                <a:solidFill>
                  <a:srgbClr val="DBB6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en-US" altLang="zh-CN" sz="1000" dirty="0">
              <a:solidFill>
                <a:srgbClr val="DBB65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爆款单品：面料选用坑条螺纹面料，上身舒适；版型设计采用皱褶位收腰；显瘦；</a:t>
            </a:r>
            <a:endParaRPr lang="en-US" altLang="zh-CN" sz="1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促销主推：利用门店主推推广，利用店内广播宣传，门店员工多点推广；</a:t>
            </a:r>
            <a:endParaRPr lang="en-US" altLang="zh-CN" sz="1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16" y="738653"/>
            <a:ext cx="2623373" cy="31088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146" y="3994801"/>
            <a:ext cx="1920916" cy="19209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254" y="3994801"/>
            <a:ext cx="1920916" cy="19209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0984" r="5310" b="52696"/>
          <a:stretch>
            <a:fillRect/>
          </a:stretch>
        </p:blipFill>
        <p:spPr>
          <a:xfrm>
            <a:off x="6404116" y="85704"/>
            <a:ext cx="2623373" cy="65185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cfdded0-3e6a-4378-9b71-0801a9dd48ac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1489</Words>
  <Application>WPS 演示</Application>
  <PresentationFormat>宽屏</PresentationFormat>
  <Paragraphs>109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Wingdings 3</vt:lpstr>
      <vt:lpstr>Arial</vt:lpstr>
      <vt:lpstr>微软雅黑</vt:lpstr>
      <vt:lpstr>Calibri</vt:lpstr>
      <vt:lpstr>Times New Roman</vt:lpstr>
      <vt:lpstr>Arial Unicode MS</vt:lpstr>
      <vt:lpstr>方正姚体</vt:lpstr>
      <vt:lpstr>Trebuchet MS</vt:lpstr>
      <vt:lpstr>华文新魏</vt:lpstr>
      <vt:lpstr>平面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梁德兰</dc:creator>
  <cp:lastModifiedBy>geyi</cp:lastModifiedBy>
  <cp:revision>39</cp:revision>
  <dcterms:created xsi:type="dcterms:W3CDTF">2024-11-20T06:56:00Z</dcterms:created>
  <dcterms:modified xsi:type="dcterms:W3CDTF">2025-03-19T08:12:49Z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B7A41D833589348CE0643C67A29D7324_43</vt:lpwstr>
  </property>
</Properties>
</file>