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59" r:id="rId6"/>
    <p:sldId id="260" r:id="rId7"/>
    <p:sldId id="261" r:id="rId8"/>
    <p:sldId id="262" r:id="rId9"/>
    <p:sldId id="268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79" d="100"/>
          <a:sy n="79" d="100"/>
        </p:scale>
        <p:origin x="68" y="64"/>
      </p:cViewPr>
      <p:guideLst>
        <p:guide orient="horz" pos="2142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实效营销赛道 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33605" cy="6938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4739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solidFill>
                          <a:srgbClr val="000000"/>
                        </a:solidFill>
                        <a:effectLst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微软雅黑" panose="020B0503020204020204" charset="-122"/>
                        </a:rPr>
                        <a:t>旺选味道</a:t>
                      </a:r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微软雅黑" panose="020B0503020204020204" charset="-122"/>
                        </a:rPr>
                        <a:t>-100%</a:t>
                      </a:r>
                      <a:r>
                        <a:rPr lang="zh-CN" altLang="en-U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微软雅黑" panose="020B0503020204020204" charset="-122"/>
                        </a:rPr>
                        <a:t>椰子水</a:t>
                      </a:r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微软雅黑" panose="020B0503020204020204" charset="-122"/>
                        </a:rPr>
                        <a:t>2SKU</a:t>
                      </a:r>
                      <a:r>
                        <a:rPr lang="zh-CN" altLang="en-U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微软雅黑" panose="020B0503020204020204" charset="-122"/>
                        </a:rPr>
                        <a:t>产品开发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  <a:cs typeface="+mn-cs"/>
                        </a:rPr>
                        <a:t>深圳市澳宝怡贸易有限公司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永旺</a:t>
                      </a:r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(</a:t>
                      </a:r>
                      <a:r>
                        <a:rPr lang="zh-CN" altLang="zh-CN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中国</a:t>
                      </a:r>
                      <a:r>
                        <a:rPr lang="en-US" altLang="zh-CN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)</a:t>
                      </a:r>
                      <a:r>
                        <a:rPr lang="zh-CN" altLang="zh-CN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微软雅黑" panose="020B0503020204020204" charset="-122"/>
                        </a:rPr>
                        <a:t>投資有限公司</a:t>
                      </a:r>
                      <a:endParaRPr lang="zh-CN" altLang="en-US" sz="12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实效营销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天然电解质，健康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100%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椰子水产品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采用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NFC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非浓缩还原工艺，带来椰香浓郁，清甜爽沁的口感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959699" y="4698272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275" y="1080073"/>
            <a:ext cx="1109345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 dirty="0">
                <a:solidFill>
                  <a:srgbClr val="DBB657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案例背景</a:t>
            </a:r>
            <a:endParaRPr lang="en-US" altLang="zh-CN" sz="1500" b="1" dirty="0">
              <a:solidFill>
                <a:srgbClr val="DBB657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随着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健康意识的提升，椰子水因其是天然饮品、源自椰子果实，低卡且富含天然电解质的特性，深受顾客追捧和欢迎。</a:t>
            </a:r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、近年来顾客对椰子水的需求呈现几何式增长，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为满足更多顾客的不同层次的需求，我们开发了</a:t>
            </a:r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旺选味道</a:t>
            </a:r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-100%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椰子水（</a:t>
            </a:r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2SKU)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，（</a:t>
            </a:r>
            <a:r>
              <a:rPr lang="zh-CN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性价比</a:t>
            </a:r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精选品质</a:t>
            </a:r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 /</a:t>
            </a:r>
            <a:r>
              <a:rPr lang="zh-CN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高品质追求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）；</a:t>
            </a:r>
            <a:endParaRPr lang="zh-CN" altLang="en-US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9275" y="2496951"/>
            <a:ext cx="957292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500" b="1" dirty="0">
                <a:solidFill>
                  <a:srgbClr val="DBB657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针对的行业痛点</a:t>
            </a:r>
            <a:endParaRPr lang="en-US" altLang="zh-CN" sz="1500" b="1" dirty="0">
              <a:solidFill>
                <a:srgbClr val="DBB657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、顾客端：顾客需求不一样，产品需要凸显性价比及高品质的追求；</a:t>
            </a:r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、供应链端：椰子是热带水果，大部分原料依赖于东南亚进口，原料价格容易波动；</a:t>
            </a:r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因行业标准模糊，产品品质不稳定，为更好的优化源头成本及品种，需要对该单品进行垂直化开发。</a:t>
            </a:r>
            <a:endParaRPr lang="zh-CN" altLang="en-US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1029" y="4062692"/>
            <a:ext cx="10362403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最终目的或预期</a:t>
            </a:r>
            <a:endParaRPr lang="en-US" altLang="zh-CN" sz="1500" b="1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、通过对工厂品控及原料溯源，对该单品进行垂直化开发，实现降本增质。</a:t>
            </a:r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采用</a:t>
            </a:r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NFC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非浓缩还原工艺，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为顾客打造健康高品质高性价的</a:t>
            </a:r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椰子水，满足顾客的期望。</a:t>
            </a:r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5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、本企业实现销售增长，利润增长，提高顾客黏性。</a:t>
            </a:r>
            <a:endParaRPr lang="zh-CN" altLang="en-US" sz="15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3105" y="531784"/>
            <a:ext cx="9546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产品基本描述和信息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、旺选味道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-100%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椰子水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1L 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，大规格，畅享装，性价比之王；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、旺选味道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-100%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椰子水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350ml 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，小分量，口袋装，方便携带及尝新；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305" y="2164558"/>
            <a:ext cx="1648590" cy="2309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105" y="12014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传播效果（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3105" y="1744464"/>
            <a:ext cx="10766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、开发理念：以顾客需求为中心，以健康和品质为起点，安全安心健康为宗旨；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、严选品质：越南进口椰源，原料安全客溯源，从源头控制商品品质；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、工厂直接合作：采用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NFC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非浓缩还原工艺，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垂直化开发，成本更优化，质价比更高；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5282" y="666087"/>
            <a:ext cx="6096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触达数及转化率（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378" y="1465362"/>
            <a:ext cx="6194471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年椰子水市场规模环比增长再翻倍，远超饮料行业</a:t>
            </a:r>
            <a:r>
              <a:rPr lang="en-US" altLang="zh-CN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6%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的整体增速。这一增长主要由健康消费趋势推动，尤其是年轻消费者对低糖、天然饮品的偏好，促使品牌通过线上线下全渠道布局扩大触达范围。</a:t>
            </a:r>
            <a:endParaRPr lang="en-US" altLang="zh-CN" sz="20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年出现低价竞争现象（如</a:t>
            </a:r>
            <a:r>
              <a:rPr lang="en-US" altLang="zh-CN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1L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装椰子水价格低至</a:t>
            </a:r>
            <a:r>
              <a:rPr lang="en-US" altLang="zh-CN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9.9</a:t>
            </a:r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元），虽引发消费者对品质的质疑，但短期内吸引了更多价格敏感型消费者尝试，扩大了市场触达基数。</a:t>
            </a:r>
            <a:endParaRPr lang="en-US" altLang="zh-CN" sz="20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</a:rPr>
              <a:t> 椰子水作为天然电解质饮料，契合健身、减肥人群需求，品牌通过精准营销（如与运动品牌联名）提升目标人群转化率。</a:t>
            </a:r>
            <a:endParaRPr lang="en-US" altLang="zh-CN" sz="20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0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590" y="1650173"/>
            <a:ext cx="2370031" cy="26347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841" y="1650173"/>
            <a:ext cx="2484758" cy="27410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6548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营收增长（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155" y="846454"/>
            <a:ext cx="11458737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2024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年全年销售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1606.6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万，预算比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536%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、实施后销售最佳单品：旺选味道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-100%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椰子水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1L 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，全年销售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1435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万，构比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89%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、整体利润率改善</a:t>
            </a:r>
            <a:r>
              <a:rPr lang="en-US" altLang="zh-CN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5.8%</a:t>
            </a:r>
            <a:r>
              <a:rPr lang="zh-CN" altLang="en-US" sz="2400" dirty="0">
                <a:solidFill>
                  <a:srgbClr val="DBB65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zh-CN" sz="2400" dirty="0">
              <a:solidFill>
                <a:srgbClr val="DBB65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sz="16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02" y="3607672"/>
            <a:ext cx="6035019" cy="203990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WPS 演示</Application>
  <PresentationFormat>宽屏</PresentationFormat>
  <Paragraphs>99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adamhuang</dc:creator>
  <cp:lastModifiedBy>张鹏</cp:lastModifiedBy>
  <cp:revision>43</cp:revision>
  <dcterms:created xsi:type="dcterms:W3CDTF">2024-11-20T06:56:00Z</dcterms:created>
  <dcterms:modified xsi:type="dcterms:W3CDTF">2025-03-20T03:15:30Z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B7A41D833589348CE0643C67A29D7324_43</vt:lpwstr>
  </property>
</Properties>
</file>